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301" r:id="rId6"/>
    <p:sldId id="300" r:id="rId7"/>
    <p:sldId id="317" r:id="rId8"/>
    <p:sldId id="282" r:id="rId9"/>
    <p:sldId id="268" r:id="rId10"/>
    <p:sldId id="283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304" r:id="rId23"/>
    <p:sldId id="303" r:id="rId24"/>
    <p:sldId id="305" r:id="rId25"/>
    <p:sldId id="306" r:id="rId26"/>
    <p:sldId id="307" r:id="rId27"/>
    <p:sldId id="312" r:id="rId28"/>
    <p:sldId id="308" r:id="rId29"/>
    <p:sldId id="311" r:id="rId30"/>
    <p:sldId id="309" r:id="rId31"/>
    <p:sldId id="313" r:id="rId32"/>
    <p:sldId id="295" r:id="rId33"/>
    <p:sldId id="274" r:id="rId34"/>
    <p:sldId id="302" r:id="rId35"/>
    <p:sldId id="297" r:id="rId36"/>
    <p:sldId id="314" r:id="rId37"/>
    <p:sldId id="298" r:id="rId38"/>
    <p:sldId id="315" r:id="rId39"/>
    <p:sldId id="299" r:id="rId40"/>
    <p:sldId id="316" r:id="rId41"/>
    <p:sldId id="26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FFFFFF"/>
    <a:srgbClr val="000000"/>
    <a:srgbClr val="DB5066"/>
    <a:srgbClr val="404040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D6C24A3F-C8F3-4B0D-B967-C69BB480C8CF}"/>
    <pc:docChg chg="undo custSel addSld delSld modSld sldOrd">
      <pc:chgData name="길 다영" userId="11d3a75bfe554e41" providerId="LiveId" clId="{D6C24A3F-C8F3-4B0D-B967-C69BB480C8CF}" dt="2021-08-02T06:01:31.534" v="3537" actId="1076"/>
      <pc:docMkLst>
        <pc:docMk/>
      </pc:docMkLst>
      <pc:sldChg chg="addSp delSp modSp mod">
        <pc:chgData name="길 다영" userId="11d3a75bfe554e41" providerId="LiveId" clId="{D6C24A3F-C8F3-4B0D-B967-C69BB480C8CF}" dt="2021-08-02T05:36:12.999" v="2791"/>
        <pc:sldMkLst>
          <pc:docMk/>
          <pc:sldMk cId="994392873" sldId="258"/>
        </pc:sldMkLst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" creationId="{A0DF746F-E12A-422A-B2A5-36B1A6119161}"/>
          </ac:spMkLst>
        </pc:spChg>
        <pc:spChg chg="mod">
          <ac:chgData name="길 다영" userId="11d3a75bfe554e41" providerId="LiveId" clId="{D6C24A3F-C8F3-4B0D-B967-C69BB480C8CF}" dt="2021-08-02T05:33:48.840" v="2698" actId="1076"/>
          <ac:spMkLst>
            <pc:docMk/>
            <pc:sldMk cId="994392873" sldId="258"/>
            <ac:spMk id="4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6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8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9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3:15.538" v="2696" actId="1076"/>
          <ac:spMkLst>
            <pc:docMk/>
            <pc:sldMk cId="994392873" sldId="258"/>
            <ac:spMk id="20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21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2T05:20:00.143" v="2231" actId="478"/>
          <ac:spMkLst>
            <pc:docMk/>
            <pc:sldMk cId="994392873" sldId="258"/>
            <ac:spMk id="23" creationId="{A47BB310-2F01-4910-82F0-B6AE8763DC03}"/>
          </ac:spMkLst>
        </pc:spChg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4" creationId="{D2F00570-EB48-4398-98F8-D31732E7CE4A}"/>
          </ac:spMkLst>
        </pc:spChg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5" creationId="{971ADC68-E65D-4932-8E21-37E7068311A3}"/>
          </ac:spMkLst>
        </pc:spChg>
        <pc:spChg chg="add del mod">
          <ac:chgData name="길 다영" userId="11d3a75bfe554e41" providerId="LiveId" clId="{D6C24A3F-C8F3-4B0D-B967-C69BB480C8CF}" dt="2021-08-02T05:25:13.551" v="2377" actId="478"/>
          <ac:spMkLst>
            <pc:docMk/>
            <pc:sldMk cId="994392873" sldId="258"/>
            <ac:spMk id="26" creationId="{565C16AC-E940-4E25-9DCC-74581A34697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7" creationId="{5F3A9E2A-BCFA-4724-8CFA-93B767A46AAD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8" creationId="{CB8574BC-41A4-41B3-B097-ECB22319A525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9" creationId="{F2565151-14DC-4120-8A12-7D5FC8ABC7D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0" creationId="{A6BD449A-FBBF-4289-BFB2-BDBAFBB6E871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1" creationId="{DE08AC96-A204-4905-A15F-6CC6D53B42A0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2" creationId="{84C94A1F-4076-48D4-902A-6F1FDFFABD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3" creationId="{C24A3F64-E065-4222-A13D-70E39F5B40D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4" creationId="{E32E5294-DFF4-4EE3-A4F7-9348AF95B08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5" creationId="{8A3C2CCB-A864-4C80-BC33-869D6248177C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6" creationId="{E09EF2F4-DFBF-419E-A2A5-AA3CE98171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7" creationId="{4FA00D38-0111-41B5-AB1A-D858EA75E4DC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39" creationId="{DB49536F-FECF-4DF3-AF99-BE7F5DC1F3F4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0" creationId="{67F5AF42-0955-4CDF-B48F-6D5DFE1000F3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1" creationId="{823535B8-789A-4C29-9054-6DA0150489C9}"/>
          </ac:spMkLst>
        </pc:spChg>
        <pc:spChg chg="add mod">
          <ac:chgData name="길 다영" userId="11d3a75bfe554e41" providerId="LiveId" clId="{D6C24A3F-C8F3-4B0D-B967-C69BB480C8CF}" dt="2021-08-02T05:33:09.810" v="2695" actId="1076"/>
          <ac:spMkLst>
            <pc:docMk/>
            <pc:sldMk cId="994392873" sldId="258"/>
            <ac:spMk id="42" creationId="{46A935B1-D04F-4C2F-A1FB-A5E519FBFE25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3" creationId="{AF59BFA8-9349-41C3-8169-C1EAE8D7B14B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4" creationId="{46BD5BC4-E0EC-4333-BAE6-40A427C00AC2}"/>
          </ac:spMkLst>
        </pc:spChg>
        <pc:spChg chg="add del mod">
          <ac:chgData name="길 다영" userId="11d3a75bfe554e41" providerId="LiveId" clId="{D6C24A3F-C8F3-4B0D-B967-C69BB480C8CF}" dt="2021-08-02T05:25:10.223" v="2375" actId="478"/>
          <ac:spMkLst>
            <pc:docMk/>
            <pc:sldMk cId="994392873" sldId="258"/>
            <ac:spMk id="45" creationId="{CBF40FF5-C230-47B4-88C0-2632A78567A3}"/>
          </ac:spMkLst>
        </pc:spChg>
        <pc:spChg chg="add mod">
          <ac:chgData name="길 다영" userId="11d3a75bfe554e41" providerId="LiveId" clId="{D6C24A3F-C8F3-4B0D-B967-C69BB480C8CF}" dt="2021-08-02T05:33:02.714" v="2692" actId="1036"/>
          <ac:spMkLst>
            <pc:docMk/>
            <pc:sldMk cId="994392873" sldId="258"/>
            <ac:spMk id="46" creationId="{C3BD6B78-5A2D-4CA1-9BFF-6C0664B0DE96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7" creationId="{DF59D595-3932-4288-8762-668AE31C2EFF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8" creationId="{2CBD2698-4BF1-4345-9101-38AD15981CBC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9" creationId="{3A09C4CC-6687-431F-91DF-E1A811892DE8}"/>
          </ac:spMkLst>
        </pc:spChg>
        <pc:spChg chg="add mod">
          <ac:chgData name="길 다영" userId="11d3a75bfe554e41" providerId="LiveId" clId="{D6C24A3F-C8F3-4B0D-B967-C69BB480C8CF}" dt="2021-08-02T05:33:02.714" v="2692" actId="1036"/>
          <ac:spMkLst>
            <pc:docMk/>
            <pc:sldMk cId="994392873" sldId="258"/>
            <ac:spMk id="50" creationId="{FDD7325D-8D9B-4F82-813F-114317D55B28}"/>
          </ac:spMkLst>
        </pc:spChg>
        <pc:spChg chg="add mod">
          <ac:chgData name="길 다영" userId="11d3a75bfe554e41" providerId="LiveId" clId="{D6C24A3F-C8F3-4B0D-B967-C69BB480C8CF}" dt="2021-08-02T05:36:12.999" v="2791"/>
          <ac:spMkLst>
            <pc:docMk/>
            <pc:sldMk cId="994392873" sldId="258"/>
            <ac:spMk id="51" creationId="{5987E9BF-928D-4A20-941F-3252047D3396}"/>
          </ac:spMkLst>
        </pc:spChg>
        <pc:spChg chg="add mod">
          <ac:chgData name="길 다영" userId="11d3a75bfe554e41" providerId="LiveId" clId="{D6C24A3F-C8F3-4B0D-B967-C69BB480C8CF}" dt="2021-08-02T05:32:49.563" v="2669" actId="1035"/>
          <ac:spMkLst>
            <pc:docMk/>
            <pc:sldMk cId="994392873" sldId="258"/>
            <ac:spMk id="52" creationId="{38F898D5-D023-4143-B772-8E13140EF8F2}"/>
          </ac:spMkLst>
        </pc:spChg>
        <pc:spChg chg="add mod">
          <ac:chgData name="길 다영" userId="11d3a75bfe554e41" providerId="LiveId" clId="{D6C24A3F-C8F3-4B0D-B967-C69BB480C8CF}" dt="2021-08-02T05:36:05.032" v="2783" actId="20577"/>
          <ac:spMkLst>
            <pc:docMk/>
            <pc:sldMk cId="994392873" sldId="258"/>
            <ac:spMk id="53" creationId="{6E8BE522-C3D3-4836-A127-CF00C6E12FB8}"/>
          </ac:spMkLst>
        </pc:spChg>
        <pc:grpChg chg="mod">
          <ac:chgData name="길 다영" userId="11d3a75bfe554e41" providerId="LiveId" clId="{D6C24A3F-C8F3-4B0D-B967-C69BB480C8CF}" dt="2021-08-02T05:33:48.840" v="2698" actId="1076"/>
          <ac:grpSpMkLst>
            <pc:docMk/>
            <pc:sldMk cId="994392873" sldId="258"/>
            <ac:grpSpMk id="22" creationId="{00000000-0000-0000-0000-000000000000}"/>
          </ac:grpSpMkLst>
        </pc:grpChg>
        <pc:cxnChg chg="mod">
          <ac:chgData name="길 다영" userId="11d3a75bfe554e41" providerId="LiveId" clId="{D6C24A3F-C8F3-4B0D-B967-C69BB480C8CF}" dt="2021-08-02T05:31:23.952" v="2627" actId="14100"/>
          <ac:cxnSpMkLst>
            <pc:docMk/>
            <pc:sldMk cId="994392873" sldId="258"/>
            <ac:cxnSpMk id="13" creationId="{00000000-0000-0000-0000-000000000000}"/>
          </ac:cxnSpMkLst>
        </pc:cxnChg>
        <pc:cxnChg chg="add del mod">
          <ac:chgData name="길 다영" userId="11d3a75bfe554e41" providerId="LiveId" clId="{D6C24A3F-C8F3-4B0D-B967-C69BB480C8CF}" dt="2021-08-02T05:34:24.348" v="2716" actId="1035"/>
          <ac:cxnSpMkLst>
            <pc:docMk/>
            <pc:sldMk cId="994392873" sldId="258"/>
            <ac:cxnSpMk id="38" creationId="{554E043A-8248-4DB8-9B7D-9CD1B900A293}"/>
          </ac:cxnSpMkLst>
        </pc:cxnChg>
        <pc:cxnChg chg="add del mod">
          <ac:chgData name="길 다영" userId="11d3a75bfe554e41" providerId="LiveId" clId="{D6C24A3F-C8F3-4B0D-B967-C69BB480C8CF}" dt="2021-08-02T05:34:09.806" v="2700"/>
          <ac:cxnSpMkLst>
            <pc:docMk/>
            <pc:sldMk cId="994392873" sldId="258"/>
            <ac:cxnSpMk id="54" creationId="{8C915DCA-89FA-40B7-9DB0-AEC593C143A4}"/>
          </ac:cxnSpMkLst>
        </pc:cxnChg>
      </pc:sldChg>
      <pc:sldChg chg="addSp modSp mod">
        <pc:chgData name="길 다영" userId="11d3a75bfe554e41" providerId="LiveId" clId="{D6C24A3F-C8F3-4B0D-B967-C69BB480C8CF}" dt="2021-08-02T05:14:39.872" v="2050" actId="20577"/>
        <pc:sldMkLst>
          <pc:docMk/>
          <pc:sldMk cId="3340013339" sldId="259"/>
        </pc:sldMkLst>
        <pc:spChg chg="add mod">
          <ac:chgData name="길 다영" userId="11d3a75bfe554e41" providerId="LiveId" clId="{D6C24A3F-C8F3-4B0D-B967-C69BB480C8CF}" dt="2021-08-02T05:14:39.872" v="2050" actId="20577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D6C24A3F-C8F3-4B0D-B967-C69BB480C8CF}" dt="2021-08-02T05:07:21.105" v="1596"/>
          <ac:spMkLst>
            <pc:docMk/>
            <pc:sldMk cId="3340013339" sldId="259"/>
            <ac:spMk id="27" creationId="{00000000-0000-0000-0000-000000000000}"/>
          </ac:spMkLst>
        </pc:spChg>
      </pc:sldChg>
      <pc:sldChg chg="addSp modSp mod">
        <pc:chgData name="길 다영" userId="11d3a75bfe554e41" providerId="LiveId" clId="{D6C24A3F-C8F3-4B0D-B967-C69BB480C8CF}" dt="2021-07-29T13:43:58.842" v="817" actId="20577"/>
        <pc:sldMkLst>
          <pc:docMk/>
          <pc:sldMk cId="1329374207" sldId="268"/>
        </pc:sldMkLst>
        <pc:spChg chg="mod">
          <ac:chgData name="길 다영" userId="11d3a75bfe554e41" providerId="LiveId" clId="{D6C24A3F-C8F3-4B0D-B967-C69BB480C8CF}" dt="2021-07-29T13:43:58.842" v="817" actId="20577"/>
          <ac:spMkLst>
            <pc:docMk/>
            <pc:sldMk cId="1329374207" sldId="268"/>
            <ac:spMk id="5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16:12.755" v="60" actId="20577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6:55.227" v="80" actId="1076"/>
          <ac:picMkLst>
            <pc:docMk/>
            <pc:sldMk cId="1329374207" sldId="268"/>
            <ac:picMk id="7" creationId="{5BD1691D-48A1-4AAE-AB94-D39DD1A70D21}"/>
          </ac:picMkLst>
        </pc:picChg>
        <pc:picChg chg="add mod">
          <ac:chgData name="길 다영" userId="11d3a75bfe554e41" providerId="LiveId" clId="{D6C24A3F-C8F3-4B0D-B967-C69BB480C8CF}" dt="2021-07-29T13:17:03.158" v="83" actId="14100"/>
          <ac:picMkLst>
            <pc:docMk/>
            <pc:sldMk cId="1329374207" sldId="268"/>
            <ac:picMk id="8" creationId="{F785AE8B-03CE-462B-ADF2-05270101674A}"/>
          </ac:picMkLst>
        </pc:picChg>
        <pc:picChg chg="add mod">
          <ac:chgData name="길 다영" userId="11d3a75bfe554e41" providerId="LiveId" clId="{D6C24A3F-C8F3-4B0D-B967-C69BB480C8CF}" dt="2021-07-29T13:17:14.713" v="86" actId="14100"/>
          <ac:picMkLst>
            <pc:docMk/>
            <pc:sldMk cId="1329374207" sldId="268"/>
            <ac:picMk id="9" creationId="{DEBEF605-6977-4D71-8353-96ECA9E37BFB}"/>
          </ac:picMkLst>
        </pc:picChg>
        <pc:picChg chg="add mod">
          <ac:chgData name="길 다영" userId="11d3a75bfe554e41" providerId="LiveId" clId="{D6C24A3F-C8F3-4B0D-B967-C69BB480C8CF}" dt="2021-07-29T13:17:19.979" v="89" actId="1076"/>
          <ac:picMkLst>
            <pc:docMk/>
            <pc:sldMk cId="1329374207" sldId="268"/>
            <ac:picMk id="10" creationId="{70CF8C4D-DBDB-4F96-A945-93715AB5077D}"/>
          </ac:picMkLst>
        </pc:picChg>
      </pc:sldChg>
      <pc:sldChg chg="addSp delSp modSp mod">
        <pc:chgData name="길 다영" userId="11d3a75bfe554e41" providerId="LiveId" clId="{D6C24A3F-C8F3-4B0D-B967-C69BB480C8CF}" dt="2021-08-02T06:01:31.534" v="3537" actId="1076"/>
        <pc:sldMkLst>
          <pc:docMk/>
          <pc:sldMk cId="3569063090" sldId="274"/>
        </pc:sldMkLst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7" creationId="{BE0B354E-20D6-429A-B365-E46AB597AB35}"/>
          </ac:spMkLst>
        </pc:spChg>
        <pc:spChg chg="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D6C24A3F-C8F3-4B0D-B967-C69BB480C8CF}" dt="2021-08-02T05:35:49.354" v="2771" actId="20577"/>
          <ac:spMkLst>
            <pc:docMk/>
            <pc:sldMk cId="3569063090" sldId="274"/>
            <ac:spMk id="10" creationId="{DCDBD473-DA92-4ABD-8CEF-9887910F7939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2" creationId="{66E877C1-B42F-4069-8B80-DE0EB059E413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3" creationId="{73A530D7-9CE4-440E-8B18-03F66AB70303}"/>
          </ac:spMkLst>
        </pc:spChg>
        <pc:spChg chg="add mod">
          <ac:chgData name="길 다영" userId="11d3a75bfe554e41" providerId="LiveId" clId="{D6C24A3F-C8F3-4B0D-B967-C69BB480C8CF}" dt="2021-08-02T05:35:34.828" v="2723" actId="20577"/>
          <ac:spMkLst>
            <pc:docMk/>
            <pc:sldMk cId="3569063090" sldId="274"/>
            <ac:spMk id="14" creationId="{7F60BBC1-352D-4858-95FC-8BA9B2EBD61D}"/>
          </ac:spMkLst>
        </pc:spChg>
        <pc:spChg chg="add 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15" creationId="{0071C1D8-02EC-4D0A-AA1A-41855B783702}"/>
          </ac:spMkLst>
        </pc:spChg>
        <pc:spChg chg="add 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16" creationId="{3CA1BEAA-184F-4730-8465-899A880BBD18}"/>
          </ac:spMkLst>
        </pc:spChg>
        <pc:spChg chg="add mod">
          <ac:chgData name="길 다영" userId="11d3a75bfe554e41" providerId="LiveId" clId="{D6C24A3F-C8F3-4B0D-B967-C69BB480C8CF}" dt="2021-08-02T06:01:25.045" v="3536" actId="1036"/>
          <ac:spMkLst>
            <pc:docMk/>
            <pc:sldMk cId="3569063090" sldId="274"/>
            <ac:spMk id="17" creationId="{533F8AB9-BFDB-4E9F-9D18-E92785E4C512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8" creationId="{E3D7C4B0-E531-4293-8FE3-1C784593F4F0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9" creationId="{2E0F1880-699A-486F-A281-1F56A1CB9F76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20" creationId="{309CB226-7C0F-4030-8129-E0B5334304E8}"/>
          </ac:spMkLst>
        </pc:spChg>
        <pc:spChg chg="add mod">
          <ac:chgData name="길 다영" userId="11d3a75bfe554e41" providerId="LiveId" clId="{D6C24A3F-C8F3-4B0D-B967-C69BB480C8CF}" dt="2021-08-02T06:01:31.534" v="3537" actId="1076"/>
          <ac:spMkLst>
            <pc:docMk/>
            <pc:sldMk cId="3569063090" sldId="274"/>
            <ac:spMk id="21" creationId="{B6FF4C4F-072E-4BEF-9BC0-00A82F446285}"/>
          </ac:spMkLst>
        </pc:spChg>
        <pc:spChg chg="add mod">
          <ac:chgData name="길 다영" userId="11d3a75bfe554e41" providerId="LiveId" clId="{D6C24A3F-C8F3-4B0D-B967-C69BB480C8CF}" dt="2021-08-02T06:01:31.534" v="3537" actId="1076"/>
          <ac:spMkLst>
            <pc:docMk/>
            <pc:sldMk cId="3569063090" sldId="274"/>
            <ac:spMk id="22" creationId="{9F0F41A2-EBF1-4FA6-9959-2239544E793A}"/>
          </ac:spMkLst>
        </pc:spChg>
        <pc:spChg chg="add mod">
          <ac:chgData name="길 다영" userId="11d3a75bfe554e41" providerId="LiveId" clId="{D6C24A3F-C8F3-4B0D-B967-C69BB480C8CF}" dt="2021-08-02T06:01:31.534" v="3537" actId="1076"/>
          <ac:spMkLst>
            <pc:docMk/>
            <pc:sldMk cId="3569063090" sldId="274"/>
            <ac:spMk id="23" creationId="{62556941-C89C-4D08-AE51-E5612C6ECE97}"/>
          </ac:spMkLst>
        </pc:spChg>
      </pc:sldChg>
      <pc:sldChg chg="modSp mod">
        <pc:chgData name="길 다영" userId="11d3a75bfe554e41" providerId="LiveId" clId="{D6C24A3F-C8F3-4B0D-B967-C69BB480C8CF}" dt="2021-08-02T05:11:19.436" v="1752" actId="207"/>
        <pc:sldMkLst>
          <pc:docMk/>
          <pc:sldMk cId="2865258340" sldId="281"/>
        </pc:sldMkLst>
        <pc:spChg chg="mod">
          <ac:chgData name="길 다영" userId="11d3a75bfe554e41" providerId="LiveId" clId="{D6C24A3F-C8F3-4B0D-B967-C69BB480C8CF}" dt="2021-08-02T05:11:19.436" v="1752" actId="207"/>
          <ac:spMkLst>
            <pc:docMk/>
            <pc:sldMk cId="2865258340" sldId="281"/>
            <ac:spMk id="36" creationId="{45CA41B5-C36D-47C0-8C45-7EAE9DDB3456}"/>
          </ac:spMkLst>
        </pc:spChg>
        <pc:spChg chg="mod">
          <ac:chgData name="길 다영" userId="11d3a75bfe554e41" providerId="LiveId" clId="{D6C24A3F-C8F3-4B0D-B967-C69BB480C8CF}" dt="2021-07-29T13:15:01.844" v="1" actId="692"/>
          <ac:spMkLst>
            <pc:docMk/>
            <pc:sldMk cId="2865258340" sldId="281"/>
            <ac:spMk id="41" creationId="{0BF09528-23A5-45F4-90E5-FF2D8FDDD8D3}"/>
          </ac:spMkLst>
        </pc:spChg>
        <pc:spChg chg="mod">
          <ac:chgData name="길 다영" userId="11d3a75bfe554e41" providerId="LiveId" clId="{D6C24A3F-C8F3-4B0D-B967-C69BB480C8CF}" dt="2021-07-29T13:15:17.514" v="4" actId="692"/>
          <ac:spMkLst>
            <pc:docMk/>
            <pc:sldMk cId="2865258340" sldId="281"/>
            <ac:spMk id="42" creationId="{8C66CC57-42B8-40A9-8BCE-1E27322B47BD}"/>
          </ac:spMkLst>
        </pc:spChg>
      </pc:sldChg>
      <pc:sldChg chg="addSp delSp modSp mod">
        <pc:chgData name="길 다영" userId="11d3a75bfe554e41" providerId="LiveId" clId="{D6C24A3F-C8F3-4B0D-B967-C69BB480C8CF}" dt="2021-08-02T05:35:16.592" v="2717" actId="478"/>
        <pc:sldMkLst>
          <pc:docMk/>
          <pc:sldMk cId="3091761110" sldId="282"/>
        </pc:sldMkLst>
        <pc:spChg chg="add mod">
          <ac:chgData name="길 다영" userId="11d3a75bfe554e41" providerId="LiveId" clId="{D6C24A3F-C8F3-4B0D-B967-C69BB480C8CF}" dt="2021-08-02T05:15:03.016" v="2055" actId="207"/>
          <ac:spMkLst>
            <pc:docMk/>
            <pc:sldMk cId="3091761110" sldId="282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6.592" v="2717" actId="478"/>
          <ac:spMkLst>
            <pc:docMk/>
            <pc:sldMk cId="3091761110" sldId="282"/>
            <ac:spMk id="13" creationId="{099A623F-92E7-4337-9026-CC4498648306}"/>
          </ac:spMkLst>
        </pc:spChg>
        <pc:spChg chg="mod">
          <ac:chgData name="길 다영" userId="11d3a75bfe554e41" providerId="LiveId" clId="{D6C24A3F-C8F3-4B0D-B967-C69BB480C8CF}" dt="2021-07-29T13:21:37.017" v="222" actId="20577"/>
          <ac:spMkLst>
            <pc:docMk/>
            <pc:sldMk cId="3091761110" sldId="282"/>
            <ac:spMk id="27" creationId="{00000000-0000-0000-0000-000000000000}"/>
          </ac:spMkLst>
        </pc:spChg>
      </pc:sldChg>
      <pc:sldChg chg="addSp modSp add mod">
        <pc:chgData name="길 다영" userId="11d3a75bfe554e41" providerId="LiveId" clId="{D6C24A3F-C8F3-4B0D-B967-C69BB480C8CF}" dt="2021-07-29T13:44:08.915" v="823" actId="207"/>
        <pc:sldMkLst>
          <pc:docMk/>
          <pc:sldMk cId="3684979286" sldId="283"/>
        </pc:sldMkLst>
        <pc:spChg chg="mod">
          <ac:chgData name="길 다영" userId="11d3a75bfe554e41" providerId="LiveId" clId="{D6C24A3F-C8F3-4B0D-B967-C69BB480C8CF}" dt="2021-07-29T13:44:08.915" v="823" actId="207"/>
          <ac:spMkLst>
            <pc:docMk/>
            <pc:sldMk cId="3684979286" sldId="283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29.824" v="68" actId="20577"/>
          <ac:graphicFrameMkLst>
            <pc:docMk/>
            <pc:sldMk cId="3684979286" sldId="283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7:47.450" v="93" actId="1076"/>
          <ac:picMkLst>
            <pc:docMk/>
            <pc:sldMk cId="3684979286" sldId="283"/>
            <ac:picMk id="7" creationId="{43965D56-9938-422F-9E6D-0477EF6582B6}"/>
          </ac:picMkLst>
        </pc:picChg>
        <pc:picChg chg="add mod">
          <ac:chgData name="길 다영" userId="11d3a75bfe554e41" providerId="LiveId" clId="{D6C24A3F-C8F3-4B0D-B967-C69BB480C8CF}" dt="2021-07-29T13:17:53.233" v="97" actId="1076"/>
          <ac:picMkLst>
            <pc:docMk/>
            <pc:sldMk cId="3684979286" sldId="283"/>
            <ac:picMk id="8" creationId="{E13EF04F-A487-4681-A3F9-6CE14C995D76}"/>
          </ac:picMkLst>
        </pc:picChg>
        <pc:picChg chg="add mod">
          <ac:chgData name="길 다영" userId="11d3a75bfe554e41" providerId="LiveId" clId="{D6C24A3F-C8F3-4B0D-B967-C69BB480C8CF}" dt="2021-07-29T13:18:04.607" v="100" actId="14100"/>
          <ac:picMkLst>
            <pc:docMk/>
            <pc:sldMk cId="3684979286" sldId="283"/>
            <ac:picMk id="9" creationId="{7115E91C-1B09-465B-B133-3426E8011B9E}"/>
          </ac:picMkLst>
        </pc:picChg>
        <pc:picChg chg="add mod">
          <ac:chgData name="길 다영" userId="11d3a75bfe554e41" providerId="LiveId" clId="{D6C24A3F-C8F3-4B0D-B967-C69BB480C8CF}" dt="2021-07-29T13:18:09.264" v="103" actId="1076"/>
          <ac:picMkLst>
            <pc:docMk/>
            <pc:sldMk cId="3684979286" sldId="283"/>
            <ac:picMk id="10" creationId="{01E544EF-8B01-4507-87E6-28B48E3B2DEB}"/>
          </ac:picMkLst>
        </pc:picChg>
      </pc:sldChg>
      <pc:sldChg chg="addSp modSp add mod">
        <pc:chgData name="길 다영" userId="11d3a75bfe554e41" providerId="LiveId" clId="{D6C24A3F-C8F3-4B0D-B967-C69BB480C8CF}" dt="2021-07-29T13:44:20.132" v="827" actId="207"/>
        <pc:sldMkLst>
          <pc:docMk/>
          <pc:sldMk cId="2502755927" sldId="284"/>
        </pc:sldMkLst>
        <pc:spChg chg="mod">
          <ac:chgData name="길 다영" userId="11d3a75bfe554e41" providerId="LiveId" clId="{D6C24A3F-C8F3-4B0D-B967-C69BB480C8CF}" dt="2021-07-29T13:44:20.132" v="827" actId="207"/>
          <ac:spMkLst>
            <pc:docMk/>
            <pc:sldMk cId="2502755927" sldId="284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36.584" v="76" actId="20577"/>
          <ac:graphicFrameMkLst>
            <pc:docMk/>
            <pc:sldMk cId="2502755927" sldId="284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8:20.513" v="107" actId="1076"/>
          <ac:picMkLst>
            <pc:docMk/>
            <pc:sldMk cId="2502755927" sldId="284"/>
            <ac:picMk id="7" creationId="{267C44EA-0151-409F-890B-99A8B421F5A9}"/>
          </ac:picMkLst>
        </pc:picChg>
        <pc:picChg chg="add mod">
          <ac:chgData name="길 다영" userId="11d3a75bfe554e41" providerId="LiveId" clId="{D6C24A3F-C8F3-4B0D-B967-C69BB480C8CF}" dt="2021-07-29T13:18:26.860" v="111" actId="14100"/>
          <ac:picMkLst>
            <pc:docMk/>
            <pc:sldMk cId="2502755927" sldId="284"/>
            <ac:picMk id="8" creationId="{3FB0D772-F3BA-4DFB-A90E-2E581DE3F98C}"/>
          </ac:picMkLst>
        </pc:picChg>
        <pc:picChg chg="add mod">
          <ac:chgData name="길 다영" userId="11d3a75bfe554e41" providerId="LiveId" clId="{D6C24A3F-C8F3-4B0D-B967-C69BB480C8CF}" dt="2021-07-29T13:18:39.829" v="121" actId="1035"/>
          <ac:picMkLst>
            <pc:docMk/>
            <pc:sldMk cId="2502755927" sldId="284"/>
            <ac:picMk id="9" creationId="{53CA55E8-B3B0-4686-B864-48A2A2F88D07}"/>
          </ac:picMkLst>
        </pc:picChg>
        <pc:picChg chg="add mod modCrop">
          <ac:chgData name="길 다영" userId="11d3a75bfe554e41" providerId="LiveId" clId="{D6C24A3F-C8F3-4B0D-B967-C69BB480C8CF}" dt="2021-07-29T13:19:04.874" v="130" actId="14100"/>
          <ac:picMkLst>
            <pc:docMk/>
            <pc:sldMk cId="2502755927" sldId="284"/>
            <ac:picMk id="10" creationId="{4E7F016A-CA92-4F91-96E2-50FE2C89D786}"/>
          </ac:picMkLst>
        </pc:picChg>
      </pc:sldChg>
      <pc:sldChg chg="add del ord">
        <pc:chgData name="길 다영" userId="11d3a75bfe554e41" providerId="LiveId" clId="{D6C24A3F-C8F3-4B0D-B967-C69BB480C8CF}" dt="2021-07-29T13:36:33.485" v="545" actId="2696"/>
        <pc:sldMkLst>
          <pc:docMk/>
          <pc:sldMk cId="2900627377" sldId="285"/>
        </pc:sldMkLst>
      </pc:sldChg>
      <pc:sldChg chg="addSp delSp modSp add mod ord">
        <pc:chgData name="길 다영" userId="11d3a75bfe554e41" providerId="LiveId" clId="{D6C24A3F-C8F3-4B0D-B967-C69BB480C8CF}" dt="2021-08-02T05:35:18.974" v="2718" actId="478"/>
        <pc:sldMkLst>
          <pc:docMk/>
          <pc:sldMk cId="3287619300" sldId="286"/>
        </pc:sldMkLst>
        <pc:spChg chg="mod">
          <ac:chgData name="길 다영" userId="11d3a75bfe554e41" providerId="LiveId" clId="{D6C24A3F-C8F3-4B0D-B967-C69BB480C8CF}" dt="2021-07-29T13:39:10.174" v="614" actId="1035"/>
          <ac:spMkLst>
            <pc:docMk/>
            <pc:sldMk cId="3287619300" sldId="286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8.974" v="2718" actId="478"/>
          <ac:spMkLst>
            <pc:docMk/>
            <pc:sldMk cId="3287619300" sldId="286"/>
            <ac:spMk id="13" creationId="{06BECC1C-A541-441C-B51C-213EC791EB88}"/>
          </ac:spMkLst>
        </pc:spChg>
      </pc:sldChg>
      <pc:sldChg chg="addSp delSp modSp add mod">
        <pc:chgData name="길 다영" userId="11d3a75bfe554e41" providerId="LiveId" clId="{D6C24A3F-C8F3-4B0D-B967-C69BB480C8CF}" dt="2021-07-29T13:43:51.883" v="815" actId="207"/>
        <pc:sldMkLst>
          <pc:docMk/>
          <pc:sldMk cId="892089214" sldId="287"/>
        </pc:sldMkLst>
        <pc:spChg chg="mod">
          <ac:chgData name="길 다영" userId="11d3a75bfe554e41" providerId="LiveId" clId="{D6C24A3F-C8F3-4B0D-B967-C69BB480C8CF}" dt="2021-07-29T13:43:51.883" v="815" actId="207"/>
          <ac:spMkLst>
            <pc:docMk/>
            <pc:sldMk cId="892089214" sldId="287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7" creationId="{5BD1691D-48A1-4AAE-AB94-D39DD1A70D21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8" creationId="{F785AE8B-03CE-462B-ADF2-05270101674A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9" creationId="{DEBEF605-6977-4D71-8353-96ECA9E37BFB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10" creationId="{70CF8C4D-DBDB-4F96-A945-93715AB5077D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1" creationId="{082D9BFA-BC8E-45F4-9F8A-9441A241011A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2" creationId="{F1FA4A9B-4B3E-4BB1-8406-8CD88B2793DE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3" creationId="{69D61370-403E-4BC7-8E31-ED222A078B37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4" creationId="{21AE952E-83C3-41A3-A084-4F1D876F26E4}"/>
          </ac:picMkLst>
        </pc:picChg>
        <pc:picChg chg="add del mod">
          <ac:chgData name="길 다영" userId="11d3a75bfe554e41" providerId="LiveId" clId="{D6C24A3F-C8F3-4B0D-B967-C69BB480C8CF}" dt="2021-07-29T13:28:51.488" v="413" actId="478"/>
          <ac:picMkLst>
            <pc:docMk/>
            <pc:sldMk cId="892089214" sldId="287"/>
            <ac:picMk id="15" creationId="{02B24D25-F363-4C34-9F3D-C5C9087D4746}"/>
          </ac:picMkLst>
        </pc:picChg>
        <pc:picChg chg="add mod">
          <ac:chgData name="길 다영" userId="11d3a75bfe554e41" providerId="LiveId" clId="{D6C24A3F-C8F3-4B0D-B967-C69BB480C8CF}" dt="2021-07-29T13:30:40.063" v="449" actId="1076"/>
          <ac:picMkLst>
            <pc:docMk/>
            <pc:sldMk cId="892089214" sldId="287"/>
            <ac:picMk id="16" creationId="{06712653-4D00-4051-A151-6DD72D5F7E7A}"/>
          </ac:picMkLst>
        </pc:picChg>
        <pc:picChg chg="add mod">
          <ac:chgData name="길 다영" userId="11d3a75bfe554e41" providerId="LiveId" clId="{D6C24A3F-C8F3-4B0D-B967-C69BB480C8CF}" dt="2021-07-29T13:30:56.736" v="455" actId="1076"/>
          <ac:picMkLst>
            <pc:docMk/>
            <pc:sldMk cId="892089214" sldId="287"/>
            <ac:picMk id="17" creationId="{57D85300-03D7-425F-9766-A36C22DA10FB}"/>
          </ac:picMkLst>
        </pc:picChg>
        <pc:picChg chg="add mod">
          <ac:chgData name="길 다영" userId="11d3a75bfe554e41" providerId="LiveId" clId="{D6C24A3F-C8F3-4B0D-B967-C69BB480C8CF}" dt="2021-07-29T13:30:52.619" v="453" actId="1076"/>
          <ac:picMkLst>
            <pc:docMk/>
            <pc:sldMk cId="892089214" sldId="287"/>
            <ac:picMk id="18" creationId="{B1A197A3-EED3-46D1-A070-3DCF2F6432A7}"/>
          </ac:picMkLst>
        </pc:picChg>
        <pc:picChg chg="add mod">
          <ac:chgData name="길 다영" userId="11d3a75bfe554e41" providerId="LiveId" clId="{D6C24A3F-C8F3-4B0D-B967-C69BB480C8CF}" dt="2021-07-29T13:31:02.216" v="458" actId="14100"/>
          <ac:picMkLst>
            <pc:docMk/>
            <pc:sldMk cId="892089214" sldId="287"/>
            <ac:picMk id="19" creationId="{93DD9300-F3B7-4268-8A8B-CA2FD7CE093F}"/>
          </ac:picMkLst>
        </pc:picChg>
      </pc:sldChg>
      <pc:sldChg chg="addSp delSp modSp add mod">
        <pc:chgData name="길 다영" userId="11d3a75bfe554e41" providerId="LiveId" clId="{D6C24A3F-C8F3-4B0D-B967-C69BB480C8CF}" dt="2021-07-29T13:44:25.136" v="828" actId="207"/>
        <pc:sldMkLst>
          <pc:docMk/>
          <pc:sldMk cId="2684567125" sldId="288"/>
        </pc:sldMkLst>
        <pc:spChg chg="mod">
          <ac:chgData name="길 다영" userId="11d3a75bfe554e41" providerId="LiveId" clId="{D6C24A3F-C8F3-4B0D-B967-C69BB480C8CF}" dt="2021-07-29T13:44:25.136" v="828" actId="207"/>
          <ac:spMkLst>
            <pc:docMk/>
            <pc:sldMk cId="2684567125" sldId="288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7" creationId="{43965D56-9938-422F-9E6D-0477EF6582B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8" creationId="{E13EF04F-A487-4681-A3F9-6CE14C995D7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9" creationId="{7115E91C-1B09-465B-B133-3426E8011B9E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10" creationId="{01E544EF-8B01-4507-87E6-28B48E3B2DEB}"/>
          </ac:picMkLst>
        </pc:picChg>
        <pc:picChg chg="add del mod">
          <ac:chgData name="길 다영" userId="11d3a75bfe554e41" providerId="LiveId" clId="{D6C24A3F-C8F3-4B0D-B967-C69BB480C8CF}" dt="2021-07-29T13:30:15.502" v="442" actId="478"/>
          <ac:picMkLst>
            <pc:docMk/>
            <pc:sldMk cId="2684567125" sldId="288"/>
            <ac:picMk id="11" creationId="{FD9C8A9D-FCD1-4102-A269-A0B5F8F7028F}"/>
          </ac:picMkLst>
        </pc:picChg>
        <pc:picChg chg="add del mod modCrop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2" creationId="{42C54DF0-4CBF-4770-9CF1-BD64CC766CDA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3" creationId="{3B8CC7EE-5293-4EDE-9086-E807FC28537F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31:25.727" v="465" actId="1076"/>
          <ac:picMkLst>
            <pc:docMk/>
            <pc:sldMk cId="2684567125" sldId="288"/>
            <ac:picMk id="15" creationId="{FDDD6E17-63EE-4150-96EA-07CDCCA535AE}"/>
          </ac:picMkLst>
        </pc:picChg>
        <pc:picChg chg="add mod modCrop">
          <ac:chgData name="길 다영" userId="11d3a75bfe554e41" providerId="LiveId" clId="{D6C24A3F-C8F3-4B0D-B967-C69BB480C8CF}" dt="2021-07-29T13:31:23.917" v="464" actId="1076"/>
          <ac:picMkLst>
            <pc:docMk/>
            <pc:sldMk cId="2684567125" sldId="288"/>
            <ac:picMk id="16" creationId="{D2CA7C17-0577-439E-ACD1-DC6710D1FCC6}"/>
          </ac:picMkLst>
        </pc:picChg>
        <pc:picChg chg="add mod">
          <ac:chgData name="길 다영" userId="11d3a75bfe554e41" providerId="LiveId" clId="{D6C24A3F-C8F3-4B0D-B967-C69BB480C8CF}" dt="2021-07-29T13:31:35.470" v="468" actId="14100"/>
          <ac:picMkLst>
            <pc:docMk/>
            <pc:sldMk cId="2684567125" sldId="288"/>
            <ac:picMk id="17" creationId="{B7E79765-1E1B-4F29-8DC6-76658F07FBDA}"/>
          </ac:picMkLst>
        </pc:picChg>
        <pc:picChg chg="add mod">
          <ac:chgData name="길 다영" userId="11d3a75bfe554e41" providerId="LiveId" clId="{D6C24A3F-C8F3-4B0D-B967-C69BB480C8CF}" dt="2021-07-29T13:31:43.560" v="474" actId="1076"/>
          <ac:picMkLst>
            <pc:docMk/>
            <pc:sldMk cId="2684567125" sldId="288"/>
            <ac:picMk id="18" creationId="{3FF5785D-21D5-4A2A-9665-68DB1FDE20FB}"/>
          </ac:picMkLst>
        </pc:picChg>
      </pc:sldChg>
      <pc:sldChg chg="addSp delSp modSp add mod">
        <pc:chgData name="길 다영" userId="11d3a75bfe554e41" providerId="LiveId" clId="{D6C24A3F-C8F3-4B0D-B967-C69BB480C8CF}" dt="2021-07-29T13:44:29.009" v="829" actId="207"/>
        <pc:sldMkLst>
          <pc:docMk/>
          <pc:sldMk cId="1943797632" sldId="289"/>
        </pc:sldMkLst>
        <pc:spChg chg="mod">
          <ac:chgData name="길 다영" userId="11d3a75bfe554e41" providerId="LiveId" clId="{D6C24A3F-C8F3-4B0D-B967-C69BB480C8CF}" dt="2021-07-29T13:44:29.009" v="829" actId="207"/>
          <ac:spMkLst>
            <pc:docMk/>
            <pc:sldMk cId="1943797632" sldId="289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7" creationId="{267C44EA-0151-409F-890B-99A8B421F5A9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8" creationId="{3FB0D772-F3BA-4DFB-A90E-2E581DE3F98C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9" creationId="{53CA55E8-B3B0-4686-B864-48A2A2F88D07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10" creationId="{4E7F016A-CA92-4F91-96E2-50FE2C89D786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1" creationId="{A61B9120-132B-4F78-859C-39CAAA0B8ED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2" creationId="{F9729B3C-54E6-445D-A4BE-C640011B43F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3" creationId="{7FD3E1B3-1736-4DE9-82B6-D78F30EBFD45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2:51.420" v="486" actId="14100"/>
          <ac:picMkLst>
            <pc:docMk/>
            <pc:sldMk cId="1943797632" sldId="289"/>
            <ac:picMk id="15" creationId="{9CF01985-30C5-4611-9546-680FED6F6B38}"/>
          </ac:picMkLst>
        </pc:picChg>
        <pc:picChg chg="add mod modCrop">
          <ac:chgData name="길 다영" userId="11d3a75bfe554e41" providerId="LiveId" clId="{D6C24A3F-C8F3-4B0D-B967-C69BB480C8CF}" dt="2021-07-29T13:32:07.375" v="481" actId="1076"/>
          <ac:picMkLst>
            <pc:docMk/>
            <pc:sldMk cId="1943797632" sldId="289"/>
            <ac:picMk id="16" creationId="{55157A9F-8AE8-4182-8156-A0F093759A69}"/>
          </ac:picMkLst>
        </pc:picChg>
        <pc:picChg chg="add mod modCrop">
          <ac:chgData name="길 다영" userId="11d3a75bfe554e41" providerId="LiveId" clId="{D6C24A3F-C8F3-4B0D-B967-C69BB480C8CF}" dt="2021-07-29T13:33:11.603" v="492" actId="14100"/>
          <ac:picMkLst>
            <pc:docMk/>
            <pc:sldMk cId="1943797632" sldId="289"/>
            <ac:picMk id="17" creationId="{422AA7CE-98BB-4778-8ABB-648B113330A7}"/>
          </ac:picMkLst>
        </pc:picChg>
        <pc:picChg chg="add mod">
          <ac:chgData name="길 다영" userId="11d3a75bfe554e41" providerId="LiveId" clId="{D6C24A3F-C8F3-4B0D-B967-C69BB480C8CF}" dt="2021-07-29T13:32:49.160" v="485" actId="1076"/>
          <ac:picMkLst>
            <pc:docMk/>
            <pc:sldMk cId="1943797632" sldId="289"/>
            <ac:picMk id="18" creationId="{42166258-4B78-4287-8581-6BBBA37DAFC0}"/>
          </ac:picMkLst>
        </pc:picChg>
      </pc:sldChg>
      <pc:sldChg chg="addSp delSp modSp add mod">
        <pc:chgData name="길 다영" userId="11d3a75bfe554e41" providerId="LiveId" clId="{D6C24A3F-C8F3-4B0D-B967-C69BB480C8CF}" dt="2021-08-02T05:35:22.467" v="2719" actId="478"/>
        <pc:sldMkLst>
          <pc:docMk/>
          <pc:sldMk cId="47029155" sldId="290"/>
        </pc:sldMkLst>
        <pc:spChg chg="mod">
          <ac:chgData name="길 다영" userId="11d3a75bfe554e41" providerId="LiveId" clId="{D6C24A3F-C8F3-4B0D-B967-C69BB480C8CF}" dt="2021-07-29T13:39:47.384" v="637" actId="14100"/>
          <ac:spMkLst>
            <pc:docMk/>
            <pc:sldMk cId="47029155" sldId="290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2.467" v="2719" actId="478"/>
          <ac:spMkLst>
            <pc:docMk/>
            <pc:sldMk cId="47029155" sldId="290"/>
            <ac:spMk id="13" creationId="{4F46E9DB-89E0-491C-B091-4C7862BF0EEF}"/>
          </ac:spMkLst>
        </pc:spChg>
      </pc:sldChg>
      <pc:sldChg chg="addSp delSp modSp add mod">
        <pc:chgData name="길 다영" userId="11d3a75bfe554e41" providerId="LiveId" clId="{D6C24A3F-C8F3-4B0D-B967-C69BB480C8CF}" dt="2021-07-29T13:44:33.114" v="830" actId="207"/>
        <pc:sldMkLst>
          <pc:docMk/>
          <pc:sldMk cId="2347950147" sldId="291"/>
        </pc:sldMkLst>
        <pc:spChg chg="mod">
          <ac:chgData name="길 다영" userId="11d3a75bfe554e41" providerId="LiveId" clId="{D6C24A3F-C8F3-4B0D-B967-C69BB480C8CF}" dt="2021-07-29T13:44:33.114" v="830" actId="207"/>
          <ac:spMkLst>
            <pc:docMk/>
            <pc:sldMk cId="2347950147" sldId="291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8:04.768" v="400" actId="1076"/>
          <ac:picMkLst>
            <pc:docMk/>
            <pc:sldMk cId="2347950147" sldId="291"/>
            <ac:picMk id="9" creationId="{9D713EF9-B9F0-40D8-AB20-1FF588413A05}"/>
          </ac:picMkLst>
        </pc:picChg>
        <pc:picChg chg="add mod">
          <ac:chgData name="길 다영" userId="11d3a75bfe554e41" providerId="LiveId" clId="{D6C24A3F-C8F3-4B0D-B967-C69BB480C8CF}" dt="2021-07-29T13:27:58.906" v="396" actId="1076"/>
          <ac:picMkLst>
            <pc:docMk/>
            <pc:sldMk cId="2347950147" sldId="291"/>
            <ac:picMk id="10" creationId="{0608137D-E156-4BF2-BD60-96FA2A2B2438}"/>
          </ac:picMkLst>
        </pc:picChg>
        <pc:picChg chg="del">
          <ac:chgData name="길 다영" userId="11d3a75bfe554e41" providerId="LiveId" clId="{D6C24A3F-C8F3-4B0D-B967-C69BB480C8CF}" dt="2021-07-29T13:27:01.332" v="363" actId="478"/>
          <ac:picMkLst>
            <pc:docMk/>
            <pc:sldMk cId="2347950147" sldId="291"/>
            <ac:picMk id="11" creationId="{082D9BFA-BC8E-45F4-9F8A-9441A241011A}"/>
          </ac:picMkLst>
        </pc:picChg>
        <pc:picChg chg="del">
          <ac:chgData name="길 다영" userId="11d3a75bfe554e41" providerId="LiveId" clId="{D6C24A3F-C8F3-4B0D-B967-C69BB480C8CF}" dt="2021-07-29T13:27:01.725" v="364" actId="478"/>
          <ac:picMkLst>
            <pc:docMk/>
            <pc:sldMk cId="2347950147" sldId="291"/>
            <ac:picMk id="12" creationId="{F1FA4A9B-4B3E-4BB1-8406-8CD88B2793DE}"/>
          </ac:picMkLst>
        </pc:picChg>
        <pc:picChg chg="del">
          <ac:chgData name="길 다영" userId="11d3a75bfe554e41" providerId="LiveId" clId="{D6C24A3F-C8F3-4B0D-B967-C69BB480C8CF}" dt="2021-07-29T13:27:02.645" v="366" actId="478"/>
          <ac:picMkLst>
            <pc:docMk/>
            <pc:sldMk cId="2347950147" sldId="291"/>
            <ac:picMk id="13" creationId="{69D61370-403E-4BC7-8E31-ED222A078B37}"/>
          </ac:picMkLst>
        </pc:picChg>
        <pc:picChg chg="del">
          <ac:chgData name="길 다영" userId="11d3a75bfe554e41" providerId="LiveId" clId="{D6C24A3F-C8F3-4B0D-B967-C69BB480C8CF}" dt="2021-07-29T13:27:02.187" v="365" actId="478"/>
          <ac:picMkLst>
            <pc:docMk/>
            <pc:sldMk cId="2347950147" sldId="291"/>
            <ac:picMk id="14" creationId="{21AE952E-83C3-41A3-A084-4F1D876F26E4}"/>
          </ac:picMkLst>
        </pc:picChg>
        <pc:picChg chg="add mod">
          <ac:chgData name="길 다영" userId="11d3a75bfe554e41" providerId="LiveId" clId="{D6C24A3F-C8F3-4B0D-B967-C69BB480C8CF}" dt="2021-07-29T13:28:16.062" v="403" actId="14100"/>
          <ac:picMkLst>
            <pc:docMk/>
            <pc:sldMk cId="2347950147" sldId="291"/>
            <ac:picMk id="15" creationId="{60C6E1EF-1A73-448A-B874-4CD2985573A5}"/>
          </ac:picMkLst>
        </pc:picChg>
        <pc:picChg chg="add mod">
          <ac:chgData name="길 다영" userId="11d3a75bfe554e41" providerId="LiveId" clId="{D6C24A3F-C8F3-4B0D-B967-C69BB480C8CF}" dt="2021-07-29T13:28:26.300" v="408" actId="1076"/>
          <ac:picMkLst>
            <pc:docMk/>
            <pc:sldMk cId="2347950147" sldId="291"/>
            <ac:picMk id="16" creationId="{81E830A9-C1B4-42F4-9186-AD87E31B883E}"/>
          </ac:picMkLst>
        </pc:picChg>
      </pc:sldChg>
      <pc:sldChg chg="addSp delSp modSp add mod">
        <pc:chgData name="길 다영" userId="11d3a75bfe554e41" providerId="LiveId" clId="{D6C24A3F-C8F3-4B0D-B967-C69BB480C8CF}" dt="2021-07-29T13:44:36.929" v="831" actId="207"/>
        <pc:sldMkLst>
          <pc:docMk/>
          <pc:sldMk cId="3924956636" sldId="292"/>
        </pc:sldMkLst>
        <pc:spChg chg="mod">
          <ac:chgData name="길 다영" userId="11d3a75bfe554e41" providerId="LiveId" clId="{D6C24A3F-C8F3-4B0D-B967-C69BB480C8CF}" dt="2021-07-29T13:44:36.929" v="831" actId="207"/>
          <ac:spMkLst>
            <pc:docMk/>
            <pc:sldMk cId="3924956636" sldId="29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07.587" v="417" actId="1076"/>
          <ac:picMkLst>
            <pc:docMk/>
            <pc:sldMk cId="3924956636" sldId="292"/>
            <ac:picMk id="9" creationId="{6FF203F2-E63A-40AD-8D15-4B50C3214526}"/>
          </ac:picMkLst>
        </pc:picChg>
        <pc:picChg chg="add mod modCrop">
          <ac:chgData name="길 다영" userId="11d3a75bfe554e41" providerId="LiveId" clId="{D6C24A3F-C8F3-4B0D-B967-C69BB480C8CF}" dt="2021-07-29T13:29:19.838" v="422" actId="1076"/>
          <ac:picMkLst>
            <pc:docMk/>
            <pc:sldMk cId="3924956636" sldId="292"/>
            <ac:picMk id="10" creationId="{D0D96718-60A9-4B1C-885C-A2329F225670}"/>
          </ac:picMkLst>
        </pc:picChg>
        <pc:picChg chg="del">
          <ac:chgData name="길 다영" userId="11d3a75bfe554e41" providerId="LiveId" clId="{D6C24A3F-C8F3-4B0D-B967-C69BB480C8CF}" dt="2021-07-29T13:27:03.572" v="367" actId="478"/>
          <ac:picMkLst>
            <pc:docMk/>
            <pc:sldMk cId="3924956636" sldId="292"/>
            <ac:picMk id="11" creationId="{FD9C8A9D-FCD1-4102-A269-A0B5F8F7028F}"/>
          </ac:picMkLst>
        </pc:picChg>
        <pc:picChg chg="del">
          <ac:chgData name="길 다영" userId="11d3a75bfe554e41" providerId="LiveId" clId="{D6C24A3F-C8F3-4B0D-B967-C69BB480C8CF}" dt="2021-07-29T13:27:04.368" v="369" actId="478"/>
          <ac:picMkLst>
            <pc:docMk/>
            <pc:sldMk cId="3924956636" sldId="292"/>
            <ac:picMk id="12" creationId="{42C54DF0-4CBF-4770-9CF1-BD64CC766CDA}"/>
          </ac:picMkLst>
        </pc:picChg>
        <pc:picChg chg="del">
          <ac:chgData name="길 다영" userId="11d3a75bfe554e41" providerId="LiveId" clId="{D6C24A3F-C8F3-4B0D-B967-C69BB480C8CF}" dt="2021-07-29T13:27:04.739" v="370" actId="478"/>
          <ac:picMkLst>
            <pc:docMk/>
            <pc:sldMk cId="3924956636" sldId="292"/>
            <ac:picMk id="13" creationId="{3B8CC7EE-5293-4EDE-9086-E807FC28537F}"/>
          </ac:picMkLst>
        </pc:picChg>
        <pc:picChg chg="del">
          <ac:chgData name="길 다영" userId="11d3a75bfe554e41" providerId="LiveId" clId="{D6C24A3F-C8F3-4B0D-B967-C69BB480C8CF}" dt="2021-07-29T13:27:03.980" v="368" actId="478"/>
          <ac:picMkLst>
            <pc:docMk/>
            <pc:sldMk cId="3924956636" sldId="292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29:39.582" v="430" actId="14100"/>
          <ac:picMkLst>
            <pc:docMk/>
            <pc:sldMk cId="3924956636" sldId="292"/>
            <ac:picMk id="15" creationId="{37D5CBFF-2A9E-4B89-8288-9CB8BCF2508A}"/>
          </ac:picMkLst>
        </pc:picChg>
        <pc:picChg chg="add mod">
          <ac:chgData name="길 다영" userId="11d3a75bfe554e41" providerId="LiveId" clId="{D6C24A3F-C8F3-4B0D-B967-C69BB480C8CF}" dt="2021-07-29T13:29:33.587" v="426" actId="1076"/>
          <ac:picMkLst>
            <pc:docMk/>
            <pc:sldMk cId="3924956636" sldId="292"/>
            <ac:picMk id="16" creationId="{9629D426-AA36-4FA1-852D-DD40CDFB1DD3}"/>
          </ac:picMkLst>
        </pc:picChg>
      </pc:sldChg>
      <pc:sldChg chg="addSp delSp modSp add mod">
        <pc:chgData name="길 다영" userId="11d3a75bfe554e41" providerId="LiveId" clId="{D6C24A3F-C8F3-4B0D-B967-C69BB480C8CF}" dt="2021-07-29T13:44:39.728" v="832" actId="207"/>
        <pc:sldMkLst>
          <pc:docMk/>
          <pc:sldMk cId="2250033611" sldId="293"/>
        </pc:sldMkLst>
        <pc:spChg chg="mod">
          <ac:chgData name="길 다영" userId="11d3a75bfe554e41" providerId="LiveId" clId="{D6C24A3F-C8F3-4B0D-B967-C69BB480C8CF}" dt="2021-07-29T13:44:39.728" v="832" actId="207"/>
          <ac:spMkLst>
            <pc:docMk/>
            <pc:sldMk cId="2250033611" sldId="29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53.195" v="435" actId="14100"/>
          <ac:picMkLst>
            <pc:docMk/>
            <pc:sldMk cId="2250033611" sldId="293"/>
            <ac:picMk id="9" creationId="{4D97E145-7F88-4F2B-9216-4131D470DB7E}"/>
          </ac:picMkLst>
        </pc:picChg>
        <pc:picChg chg="add mod">
          <ac:chgData name="길 다영" userId="11d3a75bfe554e41" providerId="LiveId" clId="{D6C24A3F-C8F3-4B0D-B967-C69BB480C8CF}" dt="2021-07-29T13:29:46.290" v="432" actId="1076"/>
          <ac:picMkLst>
            <pc:docMk/>
            <pc:sldMk cId="2250033611" sldId="293"/>
            <ac:picMk id="10" creationId="{FC8FA070-6AF4-4DF2-9F13-5E55E72CB59E}"/>
          </ac:picMkLst>
        </pc:picChg>
        <pc:picChg chg="del mod">
          <ac:chgData name="길 다영" userId="11d3a75bfe554e41" providerId="LiveId" clId="{D6C24A3F-C8F3-4B0D-B967-C69BB480C8CF}" dt="2021-07-29T13:27:06.675" v="374" actId="478"/>
          <ac:picMkLst>
            <pc:docMk/>
            <pc:sldMk cId="2250033611" sldId="293"/>
            <ac:picMk id="11" creationId="{A61B9120-132B-4F78-859C-39CAAA0B8ED1}"/>
          </ac:picMkLst>
        </pc:picChg>
        <pc:picChg chg="del">
          <ac:chgData name="길 다영" userId="11d3a75bfe554e41" providerId="LiveId" clId="{D6C24A3F-C8F3-4B0D-B967-C69BB480C8CF}" dt="2021-07-29T13:27:05.806" v="371" actId="478"/>
          <ac:picMkLst>
            <pc:docMk/>
            <pc:sldMk cId="2250033611" sldId="293"/>
            <ac:picMk id="12" creationId="{F9729B3C-54E6-445D-A4BE-C640011B43F1}"/>
          </ac:picMkLst>
        </pc:picChg>
        <pc:picChg chg="del">
          <ac:chgData name="길 다영" userId="11d3a75bfe554e41" providerId="LiveId" clId="{D6C24A3F-C8F3-4B0D-B967-C69BB480C8CF}" dt="2021-07-29T13:27:06.139" v="372" actId="478"/>
          <ac:picMkLst>
            <pc:docMk/>
            <pc:sldMk cId="2250033611" sldId="293"/>
            <ac:picMk id="13" creationId="{7FD3E1B3-1736-4DE9-82B6-D78F30EBFD45}"/>
          </ac:picMkLst>
        </pc:picChg>
        <pc:picChg chg="del">
          <ac:chgData name="길 다영" userId="11d3a75bfe554e41" providerId="LiveId" clId="{D6C24A3F-C8F3-4B0D-B967-C69BB480C8CF}" dt="2021-07-29T13:27:07.190" v="375" actId="478"/>
          <ac:picMkLst>
            <pc:docMk/>
            <pc:sldMk cId="2250033611" sldId="293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0:02.646" v="438" actId="14100"/>
          <ac:picMkLst>
            <pc:docMk/>
            <pc:sldMk cId="2250033611" sldId="293"/>
            <ac:picMk id="15" creationId="{B6210FF9-76DD-4738-BC77-515F7CCA45F1}"/>
          </ac:picMkLst>
        </pc:picChg>
        <pc:picChg chg="add mod">
          <ac:chgData name="길 다영" userId="11d3a75bfe554e41" providerId="LiveId" clId="{D6C24A3F-C8F3-4B0D-B967-C69BB480C8CF}" dt="2021-07-29T13:30:04.884" v="439" actId="1076"/>
          <ac:picMkLst>
            <pc:docMk/>
            <pc:sldMk cId="2250033611" sldId="293"/>
            <ac:picMk id="16" creationId="{47474F3D-81AD-4E51-8F09-38A7C090D3EB}"/>
          </ac:picMkLst>
        </pc:picChg>
      </pc:sldChg>
      <pc:sldChg chg="addSp delSp modSp add mod ord">
        <pc:chgData name="길 다영" userId="11d3a75bfe554e41" providerId="LiveId" clId="{D6C24A3F-C8F3-4B0D-B967-C69BB480C8CF}" dt="2021-08-02T05:35:24.613" v="2720" actId="478"/>
        <pc:sldMkLst>
          <pc:docMk/>
          <pc:sldMk cId="2747397685" sldId="294"/>
        </pc:sldMkLst>
        <pc:spChg chg="mod">
          <ac:chgData name="길 다영" userId="11d3a75bfe554e41" providerId="LiveId" clId="{D6C24A3F-C8F3-4B0D-B967-C69BB480C8CF}" dt="2021-07-29T13:39:56.002" v="639" actId="14100"/>
          <ac:spMkLst>
            <pc:docMk/>
            <pc:sldMk cId="2747397685" sldId="294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4.613" v="2720" actId="478"/>
          <ac:spMkLst>
            <pc:docMk/>
            <pc:sldMk cId="2747397685" sldId="294"/>
            <ac:spMk id="13" creationId="{25636571-CB52-4D2C-9AEE-421FA63FE988}"/>
          </ac:spMkLst>
        </pc:spChg>
      </pc:sldChg>
      <pc:sldChg chg="delSp modSp add mod">
        <pc:chgData name="길 다영" userId="11d3a75bfe554e41" providerId="LiveId" clId="{D6C24A3F-C8F3-4B0D-B967-C69BB480C8CF}" dt="2021-08-02T05:39:18.956" v="2905" actId="2711"/>
        <pc:sldMkLst>
          <pc:docMk/>
          <pc:sldMk cId="3002801008" sldId="295"/>
        </pc:sldMkLst>
        <pc:spChg chg="mod">
          <ac:chgData name="길 다영" userId="11d3a75bfe554e41" providerId="LiveId" clId="{D6C24A3F-C8F3-4B0D-B967-C69BB480C8CF}" dt="2021-08-02T05:39:18.956" v="2905" actId="2711"/>
          <ac:spMkLst>
            <pc:docMk/>
            <pc:sldMk cId="3002801008" sldId="295"/>
            <ac:spMk id="12" creationId="{016A0F06-6FDD-48FD-AD7C-9DFEC292C14E}"/>
          </ac:spMkLst>
        </pc:spChg>
        <pc:spChg chg="del mod">
          <ac:chgData name="길 다영" userId="11d3a75bfe554e41" providerId="LiveId" clId="{D6C24A3F-C8F3-4B0D-B967-C69BB480C8CF}" dt="2021-08-02T05:35:28.014" v="2721" actId="478"/>
          <ac:spMkLst>
            <pc:docMk/>
            <pc:sldMk cId="3002801008" sldId="295"/>
            <ac:spMk id="13" creationId="{25636571-CB52-4D2C-9AEE-421FA63FE988}"/>
          </ac:spMkLst>
        </pc:spChg>
        <pc:spChg chg="mod">
          <ac:chgData name="길 다영" userId="11d3a75bfe554e41" providerId="LiveId" clId="{D6C24A3F-C8F3-4B0D-B967-C69BB480C8CF}" dt="2021-08-02T05:38:32.570" v="2870"/>
          <ac:spMkLst>
            <pc:docMk/>
            <pc:sldMk cId="3002801008" sldId="295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8:26.361" v="2854" actId="20577"/>
          <ac:spMkLst>
            <pc:docMk/>
            <pc:sldMk cId="3002801008" sldId="295"/>
            <ac:spMk id="28" creationId="{00000000-0000-0000-0000-000000000000}"/>
          </ac:spMkLst>
        </pc:spChg>
      </pc:sldChg>
      <pc:sldChg chg="addSp delSp modSp add mod ord">
        <pc:chgData name="길 다영" userId="11d3a75bfe554e41" providerId="LiveId" clId="{D6C24A3F-C8F3-4B0D-B967-C69BB480C8CF}" dt="2021-07-29T13:44:44.364" v="833" actId="207"/>
        <pc:sldMkLst>
          <pc:docMk/>
          <pc:sldMk cId="4175131580" sldId="296"/>
        </pc:sldMkLst>
        <pc:spChg chg="mod">
          <ac:chgData name="길 다영" userId="11d3a75bfe554e41" providerId="LiveId" clId="{D6C24A3F-C8F3-4B0D-B967-C69BB480C8CF}" dt="2021-07-29T13:44:44.364" v="833" actId="207"/>
          <ac:spMkLst>
            <pc:docMk/>
            <pc:sldMk cId="4175131580" sldId="296"/>
            <ac:spMk id="5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43:15.755" v="797"/>
          <ac:spMkLst>
            <pc:docMk/>
            <pc:sldMk cId="4175131580" sldId="296"/>
            <ac:spMk id="13" creationId="{363FDC0C-8FAA-45BC-8232-7923CC03132B}"/>
          </ac:spMkLst>
        </pc:spChg>
        <pc:grpChg chg="add mod">
          <ac:chgData name="길 다영" userId="11d3a75bfe554e41" providerId="LiveId" clId="{D6C24A3F-C8F3-4B0D-B967-C69BB480C8CF}" dt="2021-07-29T13:43:20.399" v="805" actId="1035"/>
          <ac:grpSpMkLst>
            <pc:docMk/>
            <pc:sldMk cId="4175131580" sldId="296"/>
            <ac:grpSpMk id="3" creationId="{0DD41D59-317B-4A17-9FA5-C30495876CA1}"/>
          </ac:grpSpMkLst>
        </pc:grpChg>
        <pc:graphicFrameChg chg="del">
          <ac:chgData name="길 다영" userId="11d3a75bfe554e41" providerId="LiveId" clId="{D6C24A3F-C8F3-4B0D-B967-C69BB480C8CF}" dt="2021-07-29T13:41:08.650" v="654" actId="478"/>
          <ac:graphicFrameMkLst>
            <pc:docMk/>
            <pc:sldMk cId="4175131580" sldId="296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1" creationId="{3BDD43A0-A372-4651-B78F-239CC9DE257E}"/>
          </ac:picMkLst>
        </pc:picChg>
        <pc:picChg chg="add mod modCrop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2" creationId="{458AE058-CC7E-4CA5-B2D2-842D083F5717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6" creationId="{47474F3D-81AD-4E51-8F09-38A7C090D3EB}"/>
          </ac:picMkLst>
        </pc:picChg>
      </pc:sldChg>
      <pc:sldChg chg="addSp delSp modSp add mod">
        <pc:chgData name="길 다영" userId="11d3a75bfe554e41" providerId="LiveId" clId="{D6C24A3F-C8F3-4B0D-B967-C69BB480C8CF}" dt="2021-08-02T05:37:08.712" v="2845" actId="20577"/>
        <pc:sldMkLst>
          <pc:docMk/>
          <pc:sldMk cId="1983431102" sldId="297"/>
        </pc:sldMkLst>
        <pc:spChg chg="mod">
          <ac:chgData name="길 다영" userId="11d3a75bfe554e41" providerId="LiveId" clId="{D6C24A3F-C8F3-4B0D-B967-C69BB480C8CF}" dt="2021-08-02T05:37:08.712" v="2845" actId="20577"/>
          <ac:spMkLst>
            <pc:docMk/>
            <pc:sldMk cId="1983431102" sldId="297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6:56.692" v="2804" actId="20577"/>
          <ac:spMkLst>
            <pc:docMk/>
            <pc:sldMk cId="1983431102" sldId="297"/>
            <ac:spMk id="6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47:06.476" v="889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5:29.152" v="836" actId="478"/>
          <ac:picMkLst>
            <pc:docMk/>
            <pc:sldMk cId="1983431102" sldId="297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7-29T13:45:29.775" v="837" actId="478"/>
          <ac:picMkLst>
            <pc:docMk/>
            <pc:sldMk cId="1983431102" sldId="297"/>
            <ac:picMk id="10" creationId="{D0D96718-60A9-4B1C-885C-A2329F225670}"/>
          </ac:picMkLst>
        </pc:picChg>
        <pc:picChg chg="add del mod">
          <ac:chgData name="길 다영" userId="11d3a75bfe554e41" providerId="LiveId" clId="{D6C24A3F-C8F3-4B0D-B967-C69BB480C8CF}" dt="2021-07-29T13:49:20.287" v="949" actId="21"/>
          <ac:picMkLst>
            <pc:docMk/>
            <pc:sldMk cId="1983431102" sldId="297"/>
            <ac:picMk id="11" creationId="{4244AD45-6E75-4B5E-9D0D-4CC8CD57A121}"/>
          </ac:picMkLst>
        </pc:picChg>
        <pc:picChg chg="add mod">
          <ac:chgData name="길 다영" userId="11d3a75bfe554e41" providerId="LiveId" clId="{D6C24A3F-C8F3-4B0D-B967-C69BB480C8CF}" dt="2021-07-29T13:48:53.699" v="939" actId="1076"/>
          <ac:picMkLst>
            <pc:docMk/>
            <pc:sldMk cId="1983431102" sldId="297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7-29T13:49:06.166" v="944" actId="1076"/>
          <ac:picMkLst>
            <pc:docMk/>
            <pc:sldMk cId="1983431102" sldId="297"/>
            <ac:picMk id="13" creationId="{A15212F3-78EB-48D8-A934-6827117EF77C}"/>
          </ac:picMkLst>
        </pc:picChg>
        <pc:picChg chg="add mod">
          <ac:chgData name="길 다영" userId="11d3a75bfe554e41" providerId="LiveId" clId="{D6C24A3F-C8F3-4B0D-B967-C69BB480C8CF}" dt="2021-07-29T13:51:20.248" v="983"/>
          <ac:picMkLst>
            <pc:docMk/>
            <pc:sldMk cId="1983431102" sldId="297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7-29T13:45:30.575" v="838" actId="478"/>
          <ac:picMkLst>
            <pc:docMk/>
            <pc:sldMk cId="1983431102" sldId="297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7-29T13:45:30.979" v="839" actId="478"/>
          <ac:picMkLst>
            <pc:docMk/>
            <pc:sldMk cId="1983431102" sldId="297"/>
            <ac:picMk id="16" creationId="{9629D426-AA36-4FA1-852D-DD40CDFB1DD3}"/>
          </ac:picMkLst>
        </pc:picChg>
        <pc:picChg chg="add mod">
          <ac:chgData name="길 다영" userId="11d3a75bfe554e41" providerId="LiveId" clId="{D6C24A3F-C8F3-4B0D-B967-C69BB480C8CF}" dt="2021-07-29T13:51:31.865" v="988" actId="14100"/>
          <ac:picMkLst>
            <pc:docMk/>
            <pc:sldMk cId="1983431102" sldId="297"/>
            <ac:picMk id="17" creationId="{DB294956-08BF-4CF7-865B-815A2DDABFB7}"/>
          </ac:picMkLst>
        </pc:picChg>
        <pc:picChg chg="add mod">
          <ac:chgData name="길 다영" userId="11d3a75bfe554e41" providerId="LiveId" clId="{D6C24A3F-C8F3-4B0D-B967-C69BB480C8CF}" dt="2021-07-29T13:53:51.468" v="1029" actId="1076"/>
          <ac:picMkLst>
            <pc:docMk/>
            <pc:sldMk cId="1983431102" sldId="297"/>
            <ac:picMk id="18" creationId="{28ECC670-8BE7-4268-BAA8-4CC68DEE3B86}"/>
          </ac:picMkLst>
        </pc:picChg>
        <pc:picChg chg="add mod">
          <ac:chgData name="길 다영" userId="11d3a75bfe554e41" providerId="LiveId" clId="{D6C24A3F-C8F3-4B0D-B967-C69BB480C8CF}" dt="2021-07-29T13:54:07.791" v="1033" actId="14100"/>
          <ac:picMkLst>
            <pc:docMk/>
            <pc:sldMk cId="1983431102" sldId="297"/>
            <ac:picMk id="19" creationId="{FCE2495F-599D-4423-99DD-940A60A4170E}"/>
          </ac:picMkLst>
        </pc:picChg>
      </pc:sldChg>
      <pc:sldChg chg="addSp delSp modSp add mod">
        <pc:chgData name="길 다영" userId="11d3a75bfe554e41" providerId="LiveId" clId="{D6C24A3F-C8F3-4B0D-B967-C69BB480C8CF}" dt="2021-08-02T05:38:14.498" v="2848"/>
        <pc:sldMkLst>
          <pc:docMk/>
          <pc:sldMk cId="931912193" sldId="298"/>
        </pc:sldMkLst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4.498" v="2848"/>
          <ac:spMkLst>
            <pc:docMk/>
            <pc:sldMk cId="931912193" sldId="298"/>
            <ac:spMk id="15" creationId="{E1AE7FA2-24B5-42EA-9987-1EB7F2B898DA}"/>
          </ac:spMkLst>
        </pc:spChg>
        <pc:spChg chg="add mod">
          <ac:chgData name="길 다영" userId="11d3a75bfe554e41" providerId="LiveId" clId="{D6C24A3F-C8F3-4B0D-B967-C69BB480C8CF}" dt="2021-08-02T05:38:14.498" v="2848"/>
          <ac:spMkLst>
            <pc:docMk/>
            <pc:sldMk cId="931912193" sldId="298"/>
            <ac:spMk id="16" creationId="{90C58A8B-A31A-4E46-A304-B78794F37764}"/>
          </ac:spMkLst>
        </pc:spChg>
        <pc:graphicFrameChg chg="modGraphic">
          <ac:chgData name="길 다영" userId="11d3a75bfe554e41" providerId="LiveId" clId="{D6C24A3F-C8F3-4B0D-B967-C69BB480C8CF}" dt="2021-07-29T13:47:21.154" v="896" actId="20577"/>
          <ac:graphicFrameMkLst>
            <pc:docMk/>
            <pc:sldMk cId="931912193" sldId="298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7-29T13:49:30.896" v="951" actId="478"/>
          <ac:picMkLst>
            <pc:docMk/>
            <pc:sldMk cId="931912193" sldId="298"/>
            <ac:picMk id="7" creationId="{3D21AE01-C36C-4330-8DED-A00320ADA48B}"/>
          </ac:picMkLst>
        </pc:picChg>
        <pc:picChg chg="add del mod">
          <ac:chgData name="길 다영" userId="11d3a75bfe554e41" providerId="LiveId" clId="{D6C24A3F-C8F3-4B0D-B967-C69BB480C8CF}" dt="2021-07-29T13:49:33.430" v="952" actId="478"/>
          <ac:picMkLst>
            <pc:docMk/>
            <pc:sldMk cId="931912193" sldId="298"/>
            <ac:picMk id="8" creationId="{0994F86A-0805-4EEA-876A-7F527747417B}"/>
          </ac:picMkLst>
        </pc:picChg>
        <pc:picChg chg="add mod">
          <ac:chgData name="길 다영" userId="11d3a75bfe554e41" providerId="LiveId" clId="{D6C24A3F-C8F3-4B0D-B967-C69BB480C8CF}" dt="2021-07-29T13:48:59.312" v="942" actId="1076"/>
          <ac:picMkLst>
            <pc:docMk/>
            <pc:sldMk cId="931912193" sldId="298"/>
            <ac:picMk id="9" creationId="{0C747B91-14F4-4C4A-AEF3-C0368BABF918}"/>
          </ac:picMkLst>
        </pc:picChg>
        <pc:picChg chg="add mod">
          <ac:chgData name="길 다영" userId="11d3a75bfe554e41" providerId="LiveId" clId="{D6C24A3F-C8F3-4B0D-B967-C69BB480C8CF}" dt="2021-07-29T13:49:43.785" v="959" actId="14100"/>
          <ac:picMkLst>
            <pc:docMk/>
            <pc:sldMk cId="931912193" sldId="298"/>
            <ac:picMk id="10" creationId="{DC32118D-BC78-4A53-AC48-11CC7E583967}"/>
          </ac:picMkLst>
        </pc:picChg>
        <pc:picChg chg="add mod modCrop">
          <ac:chgData name="길 다영" userId="11d3a75bfe554e41" providerId="LiveId" clId="{D6C24A3F-C8F3-4B0D-B967-C69BB480C8CF}" dt="2021-07-29T13:52:14.525" v="999" actId="14100"/>
          <ac:picMkLst>
            <pc:docMk/>
            <pc:sldMk cId="931912193" sldId="298"/>
            <ac:picMk id="11" creationId="{19D30B25-5434-4331-A44B-74B0205BC4FF}"/>
          </ac:picMkLst>
        </pc:picChg>
        <pc:picChg chg="add mod modCrop">
          <ac:chgData name="길 다영" userId="11d3a75bfe554e41" providerId="LiveId" clId="{D6C24A3F-C8F3-4B0D-B967-C69BB480C8CF}" dt="2021-07-29T13:52:32.705" v="1005" actId="14100"/>
          <ac:picMkLst>
            <pc:docMk/>
            <pc:sldMk cId="931912193" sldId="298"/>
            <ac:picMk id="12" creationId="{B99E7D3C-8141-4944-A4BB-E62AA2F22EF2}"/>
          </ac:picMkLst>
        </pc:picChg>
        <pc:picChg chg="add mod modCrop">
          <ac:chgData name="길 다영" userId="11d3a75bfe554e41" providerId="LiveId" clId="{D6C24A3F-C8F3-4B0D-B967-C69BB480C8CF}" dt="2021-07-29T13:56:09.664" v="1065" actId="14100"/>
          <ac:picMkLst>
            <pc:docMk/>
            <pc:sldMk cId="931912193" sldId="298"/>
            <ac:picMk id="13" creationId="{5E1172C4-D92B-4400-BD55-49368489B800}"/>
          </ac:picMkLst>
        </pc:picChg>
        <pc:picChg chg="add mod">
          <ac:chgData name="길 다영" userId="11d3a75bfe554e41" providerId="LiveId" clId="{D6C24A3F-C8F3-4B0D-B967-C69BB480C8CF}" dt="2021-07-29T13:54:54.547" v="1050" actId="1076"/>
          <ac:picMkLst>
            <pc:docMk/>
            <pc:sldMk cId="931912193" sldId="298"/>
            <ac:picMk id="14" creationId="{9F1BF5E2-03D8-4366-8CD2-07BCBE829C30}"/>
          </ac:picMkLst>
        </pc:picChg>
      </pc:sldChg>
      <pc:sldChg chg="addSp delSp modSp add mod">
        <pc:chgData name="길 다영" userId="11d3a75bfe554e41" providerId="LiveId" clId="{D6C24A3F-C8F3-4B0D-B967-C69BB480C8CF}" dt="2021-08-02T05:38:18.111" v="2850"/>
        <pc:sldMkLst>
          <pc:docMk/>
          <pc:sldMk cId="2989784499" sldId="299"/>
        </pc:sldMkLst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8.111" v="2850"/>
          <ac:spMkLst>
            <pc:docMk/>
            <pc:sldMk cId="2989784499" sldId="299"/>
            <ac:spMk id="14" creationId="{72672652-50C7-4F6F-AB08-0A2C40B8B15A}"/>
          </ac:spMkLst>
        </pc:spChg>
        <pc:spChg chg="add mod">
          <ac:chgData name="길 다영" userId="11d3a75bfe554e41" providerId="LiveId" clId="{D6C24A3F-C8F3-4B0D-B967-C69BB480C8CF}" dt="2021-08-02T05:38:18.111" v="2850"/>
          <ac:spMkLst>
            <pc:docMk/>
            <pc:sldMk cId="2989784499" sldId="299"/>
            <ac:spMk id="15" creationId="{B7B39BF8-B125-4BBF-B288-081395DEABFE}"/>
          </ac:spMkLst>
        </pc:spChg>
        <pc:graphicFrameChg chg="modGraphic">
          <ac:chgData name="길 다영" userId="11d3a75bfe554e41" providerId="LiveId" clId="{D6C24A3F-C8F3-4B0D-B967-C69BB480C8CF}" dt="2021-07-29T13:47:29.427" v="903" actId="20577"/>
          <ac:graphicFrameMkLst>
            <pc:docMk/>
            <pc:sldMk cId="2989784499" sldId="299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50:12.248" v="963" actId="1076"/>
          <ac:picMkLst>
            <pc:docMk/>
            <pc:sldMk cId="2989784499" sldId="299"/>
            <ac:picMk id="7" creationId="{5837225F-D0EC-4147-A85F-102A14443EB2}"/>
          </ac:picMkLst>
        </pc:picChg>
        <pc:picChg chg="add mod modCrop">
          <ac:chgData name="길 다영" userId="11d3a75bfe554e41" providerId="LiveId" clId="{D6C24A3F-C8F3-4B0D-B967-C69BB480C8CF}" dt="2021-07-29T13:50:33.982" v="975" actId="14100"/>
          <ac:picMkLst>
            <pc:docMk/>
            <pc:sldMk cId="2989784499" sldId="299"/>
            <ac:picMk id="8" creationId="{5E573F21-1CFA-4D55-85E9-7E7327B8AF1F}"/>
          </ac:picMkLst>
        </pc:picChg>
        <pc:picChg chg="add del mod modCrop">
          <ac:chgData name="길 다영" userId="11d3a75bfe554e41" providerId="LiveId" clId="{D6C24A3F-C8F3-4B0D-B967-C69BB480C8CF}" dt="2021-07-29T13:51:18.681" v="982" actId="21"/>
          <ac:picMkLst>
            <pc:docMk/>
            <pc:sldMk cId="2989784499" sldId="299"/>
            <ac:picMk id="9" creationId="{E53B83E4-2ADC-479F-B7F8-896D3633FBEE}"/>
          </ac:picMkLst>
        </pc:picChg>
        <pc:picChg chg="add mod modCrop">
          <ac:chgData name="길 다영" userId="11d3a75bfe554e41" providerId="LiveId" clId="{D6C24A3F-C8F3-4B0D-B967-C69BB480C8CF}" dt="2021-07-29T13:52:59.807" v="1015" actId="14100"/>
          <ac:picMkLst>
            <pc:docMk/>
            <pc:sldMk cId="2989784499" sldId="299"/>
            <ac:picMk id="10" creationId="{3C5D3886-6A82-46CC-B370-CFD0FC6FDAD1}"/>
          </ac:picMkLst>
        </pc:picChg>
        <pc:picChg chg="add mod modCrop">
          <ac:chgData name="길 다영" userId="11d3a75bfe554e41" providerId="LiveId" clId="{D6C24A3F-C8F3-4B0D-B967-C69BB480C8CF}" dt="2021-07-29T13:53:30.970" v="1025" actId="14100"/>
          <ac:picMkLst>
            <pc:docMk/>
            <pc:sldMk cId="2989784499" sldId="299"/>
            <ac:picMk id="11" creationId="{38AA13A7-C342-4322-8F71-0E57EBBA1762}"/>
          </ac:picMkLst>
        </pc:picChg>
        <pc:picChg chg="add mod">
          <ac:chgData name="길 다영" userId="11d3a75bfe554e41" providerId="LiveId" clId="{D6C24A3F-C8F3-4B0D-B967-C69BB480C8CF}" dt="2021-07-29T13:55:08.498" v="1056" actId="14100"/>
          <ac:picMkLst>
            <pc:docMk/>
            <pc:sldMk cId="2989784499" sldId="299"/>
            <ac:picMk id="12" creationId="{7954B4D0-5E60-4902-A32F-A0797139BF87}"/>
          </ac:picMkLst>
        </pc:picChg>
        <pc:picChg chg="add mod">
          <ac:chgData name="길 다영" userId="11d3a75bfe554e41" providerId="LiveId" clId="{D6C24A3F-C8F3-4B0D-B967-C69BB480C8CF}" dt="2021-07-29T13:55:27.453" v="1063" actId="1076"/>
          <ac:picMkLst>
            <pc:docMk/>
            <pc:sldMk cId="2989784499" sldId="299"/>
            <ac:picMk id="13" creationId="{09E89C32-1BAC-428D-9A9D-6EC7A5266AD7}"/>
          </ac:picMkLst>
        </pc:picChg>
      </pc:sldChg>
      <pc:sldChg chg="addSp delSp modSp add mod ord">
        <pc:chgData name="길 다영" userId="11d3a75bfe554e41" providerId="LiveId" clId="{D6C24A3F-C8F3-4B0D-B967-C69BB480C8CF}" dt="2021-08-02T05:16:50.164" v="2163" actId="14100"/>
        <pc:sldMkLst>
          <pc:docMk/>
          <pc:sldMk cId="909125817" sldId="300"/>
        </pc:sldMkLst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7" creationId="{BE0B354E-20D6-429A-B365-E46AB597AB35}"/>
          </ac:spMkLst>
        </pc:spChg>
        <pc:spChg chg="del">
          <ac:chgData name="길 다영" userId="11d3a75bfe554e41" providerId="LiveId" clId="{D6C24A3F-C8F3-4B0D-B967-C69BB480C8CF}" dt="2021-08-02T05:11:27.177" v="1754" actId="478"/>
          <ac:spMkLst>
            <pc:docMk/>
            <pc:sldMk cId="909125817" sldId="300"/>
            <ac:spMk id="8" creationId="{DDEB3010-0483-4C06-8B9E-DCD584E68AD9}"/>
          </ac:spMkLst>
        </pc:spChg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9" creationId="{EF6E3D07-E621-4C04-AD6B-954A27BC94D9}"/>
          </ac:spMkLst>
        </pc:spChg>
        <pc:spChg chg="mod">
          <ac:chgData name="길 다영" userId="11d3a75bfe554e41" providerId="LiveId" clId="{D6C24A3F-C8F3-4B0D-B967-C69BB480C8CF}" dt="2021-08-02T05:14:33.621" v="2035"/>
          <ac:spMkLst>
            <pc:docMk/>
            <pc:sldMk cId="909125817" sldId="300"/>
            <ac:spMk id="10" creationId="{DCDBD473-DA92-4ABD-8CEF-9887910F7939}"/>
          </ac:spMkLst>
        </pc:spChg>
        <pc:spChg chg="mod">
          <ac:chgData name="길 다영" userId="11d3a75bfe554e41" providerId="LiveId" clId="{D6C24A3F-C8F3-4B0D-B967-C69BB480C8CF}" dt="2021-08-02T05:16:40.734" v="2129" actId="1076"/>
          <ac:spMkLst>
            <pc:docMk/>
            <pc:sldMk cId="909125817" sldId="300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10:44.814" v="1724" actId="20577"/>
          <ac:spMkLst>
            <pc:docMk/>
            <pc:sldMk cId="909125817" sldId="300"/>
            <ac:spMk id="14" creationId="{7F60BBC1-352D-4858-95FC-8BA9B2EBD61D}"/>
          </ac:spMkLst>
        </pc:spChg>
        <pc:spChg chg="add mod">
          <ac:chgData name="길 다영" userId="11d3a75bfe554e41" providerId="LiveId" clId="{D6C24A3F-C8F3-4B0D-B967-C69BB480C8CF}" dt="2021-08-02T05:16:50.164" v="2163" actId="14100"/>
          <ac:spMkLst>
            <pc:docMk/>
            <pc:sldMk cId="909125817" sldId="300"/>
            <ac:spMk id="15" creationId="{0CD87C2B-2437-4D1D-B9CA-559FB891D0D6}"/>
          </ac:spMkLst>
        </pc:spChg>
        <pc:spChg chg="add mod">
          <ac:chgData name="길 다영" userId="11d3a75bfe554e41" providerId="LiveId" clId="{D6C24A3F-C8F3-4B0D-B967-C69BB480C8CF}" dt="2021-08-02T05:12:24.266" v="1791" actId="1036"/>
          <ac:spMkLst>
            <pc:docMk/>
            <pc:sldMk cId="909125817" sldId="300"/>
            <ac:spMk id="16" creationId="{4D34779B-133E-494B-AF0F-2F51AD320F70}"/>
          </ac:spMkLst>
        </pc:spChg>
        <pc:spChg chg="add mod">
          <ac:chgData name="길 다영" userId="11d3a75bfe554e41" providerId="LiveId" clId="{D6C24A3F-C8F3-4B0D-B967-C69BB480C8CF}" dt="2021-08-02T05:13:34.249" v="1837" actId="1076"/>
          <ac:spMkLst>
            <pc:docMk/>
            <pc:sldMk cId="909125817" sldId="300"/>
            <ac:spMk id="17" creationId="{52F41A59-09BF-4979-84AA-154FC8BD80D5}"/>
          </ac:spMkLst>
        </pc:spChg>
        <pc:spChg chg="add mod">
          <ac:chgData name="길 다영" userId="11d3a75bfe554e41" providerId="LiveId" clId="{D6C24A3F-C8F3-4B0D-B967-C69BB480C8CF}" dt="2021-08-02T05:14:01.903" v="1974" actId="1076"/>
          <ac:spMkLst>
            <pc:docMk/>
            <pc:sldMk cId="909125817" sldId="300"/>
            <ac:spMk id="18" creationId="{442103F8-8B3A-4F50-B619-388534CA0151}"/>
          </ac:spMkLst>
        </pc:spChg>
      </pc:sldChg>
      <pc:sldChg chg="modSp add mod ord">
        <pc:chgData name="길 다영" userId="11d3a75bfe554e41" providerId="LiveId" clId="{D6C24A3F-C8F3-4B0D-B967-C69BB480C8CF}" dt="2021-08-02T05:14:35.226" v="2044"/>
        <pc:sldMkLst>
          <pc:docMk/>
          <pc:sldMk cId="849249818" sldId="301"/>
        </pc:sldMkLst>
        <pc:spChg chg="mod">
          <ac:chgData name="길 다영" userId="11d3a75bfe554e41" providerId="LiveId" clId="{D6C24A3F-C8F3-4B0D-B967-C69BB480C8CF}" dt="2021-08-02T05:14:35.226" v="2044"/>
          <ac:spMkLst>
            <pc:docMk/>
            <pc:sldMk cId="849249818" sldId="301"/>
            <ac:spMk id="12" creationId="{08FB059F-0231-4F15-BA80-8F198CFF52EF}"/>
          </ac:spMkLst>
        </pc:spChg>
      </pc:sldChg>
      <pc:sldChg chg="modSp add mod ord">
        <pc:chgData name="길 다영" userId="11d3a75bfe554e41" providerId="LiveId" clId="{D6C24A3F-C8F3-4B0D-B967-C69BB480C8CF}" dt="2021-08-02T05:39:37.382" v="2912" actId="207"/>
        <pc:sldMkLst>
          <pc:docMk/>
          <pc:sldMk cId="1909660648" sldId="302"/>
        </pc:sldMkLst>
        <pc:spChg chg="mod">
          <ac:chgData name="길 다영" userId="11d3a75bfe554e41" providerId="LiveId" clId="{D6C24A3F-C8F3-4B0D-B967-C69BB480C8CF}" dt="2021-08-02T05:39:37.382" v="2912" actId="207"/>
          <ac:spMkLst>
            <pc:docMk/>
            <pc:sldMk cId="1909660648" sldId="302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2T05:38:06.764" v="2846" actId="2696"/>
        <pc:sldMkLst>
          <pc:docMk/>
          <pc:sldMk cId="3992262279" sldId="302"/>
        </pc:sldMkLst>
        <pc:spChg chg="mod">
          <ac:chgData name="길 다영" userId="11d3a75bfe554e41" providerId="LiveId" clId="{D6C24A3F-C8F3-4B0D-B967-C69BB480C8CF}" dt="2021-08-02T05:36:47.849" v="2800"/>
          <ac:spMkLst>
            <pc:docMk/>
            <pc:sldMk cId="3992262279" sldId="302"/>
            <ac:spMk id="10" creationId="{DCDBD473-DA92-4ABD-8CEF-9887910F7939}"/>
          </ac:spMkLst>
        </pc:spChg>
      </pc:sldChg>
      <pc:sldChg chg="modSp add mod ord">
        <pc:chgData name="길 다영" userId="11d3a75bfe554e41" providerId="LiveId" clId="{D6C24A3F-C8F3-4B0D-B967-C69BB480C8CF}" dt="2021-08-02T05:41:19.436" v="2970" actId="2711"/>
        <pc:sldMkLst>
          <pc:docMk/>
          <pc:sldMk cId="3085332038" sldId="303"/>
        </pc:sldMkLst>
        <pc:spChg chg="mod">
          <ac:chgData name="길 다영" userId="11d3a75bfe554e41" providerId="LiveId" clId="{D6C24A3F-C8F3-4B0D-B967-C69BB480C8CF}" dt="2021-08-02T05:41:19.436" v="2970" actId="2711"/>
          <ac:spMkLst>
            <pc:docMk/>
            <pc:sldMk cId="3085332038" sldId="303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0:24.124" v="2930" actId="20577"/>
          <ac:spMkLst>
            <pc:docMk/>
            <pc:sldMk cId="3085332038" sldId="303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0:15.398" v="2917" actId="20577"/>
          <ac:spMkLst>
            <pc:docMk/>
            <pc:sldMk cId="3085332038" sldId="303"/>
            <ac:spMk id="28" creationId="{00000000-0000-0000-0000-000000000000}"/>
          </ac:spMkLst>
        </pc:spChg>
      </pc:sldChg>
      <pc:sldChg chg="modSp add mod ord">
        <pc:chgData name="길 다영" userId="11d3a75bfe554e41" providerId="LiveId" clId="{D6C24A3F-C8F3-4B0D-B967-C69BB480C8CF}" dt="2021-08-02T05:41:14.028" v="2968"/>
        <pc:sldMkLst>
          <pc:docMk/>
          <pc:sldMk cId="120074038" sldId="304"/>
        </pc:sldMkLst>
        <pc:spChg chg="mod">
          <ac:chgData name="길 다영" userId="11d3a75bfe554e41" providerId="LiveId" clId="{D6C24A3F-C8F3-4B0D-B967-C69BB480C8CF}" dt="2021-08-02T05:41:10.716" v="2964" actId="2711"/>
          <ac:spMkLst>
            <pc:docMk/>
            <pc:sldMk cId="120074038" sldId="304"/>
            <ac:spMk id="12" creationId="{016A0F06-6FDD-48FD-AD7C-9DFEC292C14E}"/>
          </ac:spMkLst>
        </pc:spChg>
      </pc:sldChg>
      <pc:sldChg chg="addSp delSp modSp add mod ord">
        <pc:chgData name="길 다영" userId="11d3a75bfe554e41" providerId="LiveId" clId="{D6C24A3F-C8F3-4B0D-B967-C69BB480C8CF}" dt="2021-08-02T05:42:23.072" v="2987"/>
        <pc:sldMkLst>
          <pc:docMk/>
          <pc:sldMk cId="3229247022" sldId="305"/>
        </pc:sldMkLst>
        <pc:spChg chg="mod">
          <ac:chgData name="길 다영" userId="11d3a75bfe554e41" providerId="LiveId" clId="{D6C24A3F-C8F3-4B0D-B967-C69BB480C8CF}" dt="2021-08-02T05:42:02.318" v="2982" actId="20577"/>
          <ac:spMkLst>
            <pc:docMk/>
            <pc:sldMk cId="3229247022" sldId="305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1:26.708" v="2975" actId="20577"/>
          <ac:spMkLst>
            <pc:docMk/>
            <pc:sldMk cId="3229247022" sldId="305"/>
            <ac:spMk id="6" creationId="{00000000-0000-0000-0000-000000000000}"/>
          </ac:spMkLst>
        </pc:spChg>
        <pc:grpChg chg="del">
          <ac:chgData name="길 다영" userId="11d3a75bfe554e41" providerId="LiveId" clId="{D6C24A3F-C8F3-4B0D-B967-C69BB480C8CF}" dt="2021-08-02T05:42:14.828" v="2983" actId="478"/>
          <ac:grpSpMkLst>
            <pc:docMk/>
            <pc:sldMk cId="3229247022" sldId="305"/>
            <ac:grpSpMk id="3" creationId="{0DD41D59-317B-4A17-9FA5-C30495876CA1}"/>
          </ac:grpSpMkLst>
        </pc:grpChg>
        <pc:picChg chg="add mod">
          <ac:chgData name="길 다영" userId="11d3a75bfe554e41" providerId="LiveId" clId="{D6C24A3F-C8F3-4B0D-B967-C69BB480C8CF}" dt="2021-08-02T05:42:18.076" v="2985" actId="1076"/>
          <ac:picMkLst>
            <pc:docMk/>
            <pc:sldMk cId="3229247022" sldId="305"/>
            <ac:picMk id="8" creationId="{26FCF446-00D0-4A1A-9CC7-057F9C00A629}"/>
          </ac:picMkLst>
        </pc:picChg>
      </pc:sldChg>
      <pc:sldChg chg="modSp add mod ord">
        <pc:chgData name="길 다영" userId="11d3a75bfe554e41" providerId="LiveId" clId="{D6C24A3F-C8F3-4B0D-B967-C69BB480C8CF}" dt="2021-08-02T05:45:00.406" v="3011" actId="2711"/>
        <pc:sldMkLst>
          <pc:docMk/>
          <pc:sldMk cId="25191721" sldId="306"/>
        </pc:sldMkLst>
        <pc:spChg chg="mod">
          <ac:chgData name="길 다영" userId="11d3a75bfe554e41" providerId="LiveId" clId="{D6C24A3F-C8F3-4B0D-B967-C69BB480C8CF}" dt="2021-08-02T05:45:00.406" v="3011" actId="2711"/>
          <ac:spMkLst>
            <pc:docMk/>
            <pc:sldMk cId="25191721" sldId="306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4:43.861" v="3005" actId="1076"/>
          <ac:spMkLst>
            <pc:docMk/>
            <pc:sldMk cId="25191721" sldId="306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4:13.414" v="2992" actId="20577"/>
          <ac:spMkLst>
            <pc:docMk/>
            <pc:sldMk cId="25191721" sldId="306"/>
            <ac:spMk id="28" creationId="{00000000-0000-0000-0000-000000000000}"/>
          </ac:spMkLst>
        </pc:spChg>
      </pc:sldChg>
      <pc:sldChg chg="modSp add mod">
        <pc:chgData name="길 다영" userId="11d3a75bfe554e41" providerId="LiveId" clId="{D6C24A3F-C8F3-4B0D-B967-C69BB480C8CF}" dt="2021-08-02T05:45:10.350" v="3013" actId="2711"/>
        <pc:sldMkLst>
          <pc:docMk/>
          <pc:sldMk cId="772049013" sldId="307"/>
        </pc:sldMkLst>
        <pc:spChg chg="mod">
          <ac:chgData name="길 다영" userId="11d3a75bfe554e41" providerId="LiveId" clId="{D6C24A3F-C8F3-4B0D-B967-C69BB480C8CF}" dt="2021-08-02T05:45:10.350" v="3013" actId="2711"/>
          <ac:spMkLst>
            <pc:docMk/>
            <pc:sldMk cId="772049013" sldId="307"/>
            <ac:spMk id="12" creationId="{016A0F06-6FDD-48FD-AD7C-9DFEC292C14E}"/>
          </ac:spMkLst>
        </pc:spChg>
      </pc:sldChg>
      <pc:sldChg chg="modSp add mod">
        <pc:chgData name="길 다영" userId="11d3a75bfe554e41" providerId="LiveId" clId="{D6C24A3F-C8F3-4B0D-B967-C69BB480C8CF}" dt="2021-08-02T05:45:16.189" v="3015" actId="2711"/>
        <pc:sldMkLst>
          <pc:docMk/>
          <pc:sldMk cId="3882218582" sldId="308"/>
        </pc:sldMkLst>
        <pc:spChg chg="mod">
          <ac:chgData name="길 다영" userId="11d3a75bfe554e41" providerId="LiveId" clId="{D6C24A3F-C8F3-4B0D-B967-C69BB480C8CF}" dt="2021-08-02T05:45:16.189" v="3015" actId="2711"/>
          <ac:spMkLst>
            <pc:docMk/>
            <pc:sldMk cId="3882218582" sldId="308"/>
            <ac:spMk id="12" creationId="{016A0F06-6FDD-48FD-AD7C-9DFEC292C14E}"/>
          </ac:spMkLst>
        </pc:spChg>
      </pc:sldChg>
      <pc:sldChg chg="modSp add mod">
        <pc:chgData name="길 다영" userId="11d3a75bfe554e41" providerId="LiveId" clId="{D6C24A3F-C8F3-4B0D-B967-C69BB480C8CF}" dt="2021-08-02T05:45:27.555" v="3017" actId="207"/>
        <pc:sldMkLst>
          <pc:docMk/>
          <pc:sldMk cId="3505914728" sldId="309"/>
        </pc:sldMkLst>
        <pc:spChg chg="mod">
          <ac:chgData name="길 다영" userId="11d3a75bfe554e41" providerId="LiveId" clId="{D6C24A3F-C8F3-4B0D-B967-C69BB480C8CF}" dt="2021-08-02T05:45:27.555" v="3017" actId="207"/>
          <ac:spMkLst>
            <pc:docMk/>
            <pc:sldMk cId="3505914728" sldId="309"/>
            <ac:spMk id="12" creationId="{016A0F06-6FDD-48FD-AD7C-9DFEC292C14E}"/>
          </ac:spMkLst>
        </pc:spChg>
      </pc:sldChg>
      <pc:sldChg chg="addSp delSp modSp add del mod ord">
        <pc:chgData name="길 다영" userId="11d3a75bfe554e41" providerId="LiveId" clId="{D6C24A3F-C8F3-4B0D-B967-C69BB480C8CF}" dt="2021-08-02T05:46:36.173" v="3058" actId="47"/>
        <pc:sldMkLst>
          <pc:docMk/>
          <pc:sldMk cId="3859223616" sldId="310"/>
        </pc:sldMkLst>
        <pc:picChg chg="add del mod">
          <ac:chgData name="길 다영" userId="11d3a75bfe554e41" providerId="LiveId" clId="{D6C24A3F-C8F3-4B0D-B967-C69BB480C8CF}" dt="2021-08-02T05:45:48.333" v="3023" actId="21"/>
          <ac:picMkLst>
            <pc:docMk/>
            <pc:sldMk cId="3859223616" sldId="310"/>
            <ac:picMk id="7" creationId="{A143CE6E-0222-4D6F-8D95-4D5EFC360C50}"/>
          </ac:picMkLst>
        </pc:picChg>
        <pc:picChg chg="del">
          <ac:chgData name="길 다영" userId="11d3a75bfe554e41" providerId="LiveId" clId="{D6C24A3F-C8F3-4B0D-B967-C69BB480C8CF}" dt="2021-08-02T05:45:42.145" v="3021" actId="478"/>
          <ac:picMkLst>
            <pc:docMk/>
            <pc:sldMk cId="3859223616" sldId="310"/>
            <ac:picMk id="8" creationId="{26FCF446-00D0-4A1A-9CC7-057F9C00A629}"/>
          </ac:picMkLst>
        </pc:picChg>
        <pc:picChg chg="add mod">
          <ac:chgData name="길 다영" userId="11d3a75bfe554e41" providerId="LiveId" clId="{D6C24A3F-C8F3-4B0D-B967-C69BB480C8CF}" dt="2021-08-02T05:45:51.094" v="3024"/>
          <ac:picMkLst>
            <pc:docMk/>
            <pc:sldMk cId="3859223616" sldId="310"/>
            <ac:picMk id="9" creationId="{FBED7992-4B97-4DFD-805B-7C3B97159CEA}"/>
          </ac:picMkLst>
        </pc:picChg>
        <pc:picChg chg="add del mod">
          <ac:chgData name="길 다영" userId="11d3a75bfe554e41" providerId="LiveId" clId="{D6C24A3F-C8F3-4B0D-B967-C69BB480C8CF}" dt="2021-08-02T05:45:54.190" v="3026"/>
          <ac:picMkLst>
            <pc:docMk/>
            <pc:sldMk cId="3859223616" sldId="310"/>
            <ac:picMk id="10" creationId="{1C57CCF3-BEC7-4AAF-ADF4-69E7DF1B84A0}"/>
          </ac:picMkLst>
        </pc:picChg>
      </pc:sldChg>
      <pc:sldChg chg="modSp add mod ord">
        <pc:chgData name="길 다영" userId="11d3a75bfe554e41" providerId="LiveId" clId="{D6C24A3F-C8F3-4B0D-B967-C69BB480C8CF}" dt="2021-08-02T05:47:02.423" v="3067" actId="1076"/>
        <pc:sldMkLst>
          <pc:docMk/>
          <pc:sldMk cId="1815432774" sldId="311"/>
        </pc:sldMkLst>
        <pc:spChg chg="mod">
          <ac:chgData name="길 다영" userId="11d3a75bfe554e41" providerId="LiveId" clId="{D6C24A3F-C8F3-4B0D-B967-C69BB480C8CF}" dt="2021-08-02T05:46:27.085" v="3057" actId="20577"/>
          <ac:spMkLst>
            <pc:docMk/>
            <pc:sldMk cId="1815432774" sldId="311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6:08.981" v="3032" actId="20577"/>
          <ac:spMkLst>
            <pc:docMk/>
            <pc:sldMk cId="1815432774" sldId="311"/>
            <ac:spMk id="6" creationId="{00000000-0000-0000-0000-000000000000}"/>
          </ac:spMkLst>
        </pc:spChg>
        <pc:picChg chg="mod">
          <ac:chgData name="길 다영" userId="11d3a75bfe554e41" providerId="LiveId" clId="{D6C24A3F-C8F3-4B0D-B967-C69BB480C8CF}" dt="2021-08-02T05:47:02.423" v="3067" actId="1076"/>
          <ac:picMkLst>
            <pc:docMk/>
            <pc:sldMk cId="1815432774" sldId="311"/>
            <ac:picMk id="9" creationId="{FBED7992-4B97-4DFD-805B-7C3B97159CEA}"/>
          </ac:picMkLst>
        </pc:picChg>
      </pc:sldChg>
      <pc:sldChg chg="addSp delSp modSp add mod ord">
        <pc:chgData name="길 다영" userId="11d3a75bfe554e41" providerId="LiveId" clId="{D6C24A3F-C8F3-4B0D-B967-C69BB480C8CF}" dt="2021-08-02T05:46:56.946" v="3066" actId="1076"/>
        <pc:sldMkLst>
          <pc:docMk/>
          <pc:sldMk cId="3229228589" sldId="312"/>
        </pc:sldMkLst>
        <pc:spChg chg="mod">
          <ac:chgData name="길 다영" userId="11d3a75bfe554e41" providerId="LiveId" clId="{D6C24A3F-C8F3-4B0D-B967-C69BB480C8CF}" dt="2021-08-02T05:46:45.861" v="3063" actId="20577"/>
          <ac:spMkLst>
            <pc:docMk/>
            <pc:sldMk cId="3229228589" sldId="31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8-02T05:46:56.946" v="3066" actId="1076"/>
          <ac:picMkLst>
            <pc:docMk/>
            <pc:sldMk cId="3229228589" sldId="312"/>
            <ac:picMk id="7" creationId="{F7CABDF5-53CA-4A94-8225-70965038A5AB}"/>
          </ac:picMkLst>
        </pc:picChg>
        <pc:picChg chg="del">
          <ac:chgData name="길 다영" userId="11d3a75bfe554e41" providerId="LiveId" clId="{D6C24A3F-C8F3-4B0D-B967-C69BB480C8CF}" dt="2021-08-02T05:46:54.280" v="3064" actId="478"/>
          <ac:picMkLst>
            <pc:docMk/>
            <pc:sldMk cId="3229228589" sldId="312"/>
            <ac:picMk id="9" creationId="{FBED7992-4B97-4DFD-805B-7C3B97159CEA}"/>
          </ac:picMkLst>
        </pc:picChg>
      </pc:sldChg>
      <pc:sldChg chg="addSp delSp modSp add mod ord">
        <pc:chgData name="길 다영" userId="11d3a75bfe554e41" providerId="LiveId" clId="{D6C24A3F-C8F3-4B0D-B967-C69BB480C8CF}" dt="2021-08-02T05:47:52.554" v="3087" actId="20577"/>
        <pc:sldMkLst>
          <pc:docMk/>
          <pc:sldMk cId="3474516737" sldId="313"/>
        </pc:sldMkLst>
        <pc:spChg chg="mod">
          <ac:chgData name="길 다영" userId="11d3a75bfe554e41" providerId="LiveId" clId="{D6C24A3F-C8F3-4B0D-B967-C69BB480C8CF}" dt="2021-08-02T05:47:52.554" v="3087" actId="20577"/>
          <ac:spMkLst>
            <pc:docMk/>
            <pc:sldMk cId="3474516737" sldId="31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8-02T05:47:20.313" v="3073" actId="1076"/>
          <ac:picMkLst>
            <pc:docMk/>
            <pc:sldMk cId="3474516737" sldId="313"/>
            <ac:picMk id="7" creationId="{1744C98B-B8AA-44E1-86B7-A9FE260C00A7}"/>
          </ac:picMkLst>
        </pc:picChg>
        <pc:picChg chg="del">
          <ac:chgData name="길 다영" userId="11d3a75bfe554e41" providerId="LiveId" clId="{D6C24A3F-C8F3-4B0D-B967-C69BB480C8CF}" dt="2021-08-02T05:47:16.441" v="3071" actId="478"/>
          <ac:picMkLst>
            <pc:docMk/>
            <pc:sldMk cId="3474516737" sldId="313"/>
            <ac:picMk id="9" creationId="{FBED7992-4B97-4DFD-805B-7C3B97159CEA}"/>
          </ac:picMkLst>
        </pc:picChg>
      </pc:sldChg>
      <pc:sldChg chg="delSp modSp add mod">
        <pc:chgData name="길 다영" userId="11d3a75bfe554e41" providerId="LiveId" clId="{D6C24A3F-C8F3-4B0D-B967-C69BB480C8CF}" dt="2021-08-02T05:52:32.161" v="3307"/>
        <pc:sldMkLst>
          <pc:docMk/>
          <pc:sldMk cId="3380731556" sldId="314"/>
        </pc:sldMkLst>
        <pc:graphicFrameChg chg="mod modGraphic">
          <ac:chgData name="길 다영" userId="11d3a75bfe554e41" providerId="LiveId" clId="{D6C24A3F-C8F3-4B0D-B967-C69BB480C8CF}" dt="2021-08-02T05:52:32.161" v="3307"/>
          <ac:graphicFrameMkLst>
            <pc:docMk/>
            <pc:sldMk cId="3380731556" sldId="314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8-02T05:51:50.115" v="3293" actId="478"/>
          <ac:picMkLst>
            <pc:docMk/>
            <pc:sldMk cId="3380731556" sldId="314"/>
            <ac:picMk id="12" creationId="{4C33B0FB-6315-4CFB-A91A-22EF25FA82B0}"/>
          </ac:picMkLst>
        </pc:picChg>
        <pc:picChg chg="del">
          <ac:chgData name="길 다영" userId="11d3a75bfe554e41" providerId="LiveId" clId="{D6C24A3F-C8F3-4B0D-B967-C69BB480C8CF}" dt="2021-08-02T05:51:51.753" v="3296" actId="478"/>
          <ac:picMkLst>
            <pc:docMk/>
            <pc:sldMk cId="3380731556" sldId="314"/>
            <ac:picMk id="13" creationId="{A15212F3-78EB-48D8-A934-6827117EF77C}"/>
          </ac:picMkLst>
        </pc:picChg>
        <pc:picChg chg="del">
          <ac:chgData name="길 다영" userId="11d3a75bfe554e41" providerId="LiveId" clId="{D6C24A3F-C8F3-4B0D-B967-C69BB480C8CF}" dt="2021-08-02T05:51:50.589" v="3294" actId="478"/>
          <ac:picMkLst>
            <pc:docMk/>
            <pc:sldMk cId="3380731556" sldId="314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8-02T05:51:51.298" v="3295" actId="478"/>
          <ac:picMkLst>
            <pc:docMk/>
            <pc:sldMk cId="3380731556" sldId="314"/>
            <ac:picMk id="17" creationId="{DB294956-08BF-4CF7-865B-815A2DDABFB7}"/>
          </ac:picMkLst>
        </pc:picChg>
        <pc:picChg chg="del">
          <ac:chgData name="길 다영" userId="11d3a75bfe554e41" providerId="LiveId" clId="{D6C24A3F-C8F3-4B0D-B967-C69BB480C8CF}" dt="2021-08-02T05:51:52.278" v="3297" actId="478"/>
          <ac:picMkLst>
            <pc:docMk/>
            <pc:sldMk cId="3380731556" sldId="314"/>
            <ac:picMk id="18" creationId="{28ECC670-8BE7-4268-BAA8-4CC68DEE3B86}"/>
          </ac:picMkLst>
        </pc:picChg>
        <pc:picChg chg="del">
          <ac:chgData name="길 다영" userId="11d3a75bfe554e41" providerId="LiveId" clId="{D6C24A3F-C8F3-4B0D-B967-C69BB480C8CF}" dt="2021-08-02T05:51:52.830" v="3298" actId="478"/>
          <ac:picMkLst>
            <pc:docMk/>
            <pc:sldMk cId="3380731556" sldId="314"/>
            <ac:picMk id="19" creationId="{FCE2495F-599D-4423-99DD-940A60A4170E}"/>
          </ac:picMkLst>
        </pc:picChg>
      </pc:sldChg>
      <pc:sldChg chg="modSp add mod ord">
        <pc:chgData name="길 다영" userId="11d3a75bfe554e41" providerId="LiveId" clId="{D6C24A3F-C8F3-4B0D-B967-C69BB480C8CF}" dt="2021-08-02T05:52:45.841" v="3318" actId="20577"/>
        <pc:sldMkLst>
          <pc:docMk/>
          <pc:sldMk cId="3508642507" sldId="315"/>
        </pc:sldMkLst>
        <pc:graphicFrameChg chg="modGraphic">
          <ac:chgData name="길 다영" userId="11d3a75bfe554e41" providerId="LiveId" clId="{D6C24A3F-C8F3-4B0D-B967-C69BB480C8CF}" dt="2021-08-02T05:52:45.841" v="3318" actId="20577"/>
          <ac:graphicFrameMkLst>
            <pc:docMk/>
            <pc:sldMk cId="3508642507" sldId="315"/>
            <ac:graphicFrameMk id="2" creationId="{D1EF4251-DC51-4E29-921B-40058BD374FE}"/>
          </ac:graphicFrameMkLst>
        </pc:graphicFrameChg>
      </pc:sldChg>
      <pc:sldChg chg="modSp add mod ord">
        <pc:chgData name="길 다영" userId="11d3a75bfe554e41" providerId="LiveId" clId="{D6C24A3F-C8F3-4B0D-B967-C69BB480C8CF}" dt="2021-08-02T05:52:59.091" v="3329" actId="20577"/>
        <pc:sldMkLst>
          <pc:docMk/>
          <pc:sldMk cId="52829470" sldId="316"/>
        </pc:sldMkLst>
        <pc:graphicFrameChg chg="modGraphic">
          <ac:chgData name="길 다영" userId="11d3a75bfe554e41" providerId="LiveId" clId="{D6C24A3F-C8F3-4B0D-B967-C69BB480C8CF}" dt="2021-08-02T05:52:59.091" v="3329" actId="20577"/>
          <ac:graphicFrameMkLst>
            <pc:docMk/>
            <pc:sldMk cId="52829470" sldId="316"/>
            <ac:graphicFrameMk id="2" creationId="{D1EF4251-DC51-4E29-921B-40058BD374FE}"/>
          </ac:graphicFrameMkLst>
        </pc:graphicFrameChg>
      </pc:sldChg>
      <pc:sldChg chg="new del">
        <pc:chgData name="길 다영" userId="11d3a75bfe554e41" providerId="LiveId" clId="{D6C24A3F-C8F3-4B0D-B967-C69BB480C8CF}" dt="2021-08-02T05:54:05.546" v="3331" actId="680"/>
        <pc:sldMkLst>
          <pc:docMk/>
          <pc:sldMk cId="2704109742" sldId="317"/>
        </pc:sldMkLst>
      </pc:sldChg>
      <pc:sldChg chg="addSp delSp modSp add mod">
        <pc:chgData name="길 다영" userId="11d3a75bfe554e41" providerId="LiveId" clId="{D6C24A3F-C8F3-4B0D-B967-C69BB480C8CF}" dt="2021-08-02T06:00:40.006" v="3522" actId="1036"/>
        <pc:sldMkLst>
          <pc:docMk/>
          <pc:sldMk cId="2725725960" sldId="317"/>
        </pc:sldMkLst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54:14.554" v="3356" actId="478"/>
          <ac:spMkLst>
            <pc:docMk/>
            <pc:sldMk cId="2725725960" sldId="317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3" creationId="{73A530D7-9CE4-440E-8B18-03F66AB70303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5" creationId="{0CD87C2B-2437-4D1D-B9CA-559FB891D0D6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6" creationId="{4D34779B-133E-494B-AF0F-2F51AD320F70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7" creationId="{52F41A59-09BF-4979-84AA-154FC8BD80D5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8" creationId="{442103F8-8B3A-4F50-B619-388534CA0151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3" creationId="{21D028A3-58D3-429E-AAEF-D464FCCF464B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4" creationId="{84E1E45F-B245-44F7-A036-91B3FD275EB9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5" creationId="{F3B954A8-EA44-46E5-9532-5A0270E695C7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6" creationId="{199344A6-1AF9-4F0C-B53E-D3CA3AFB88E0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7" creationId="{AF7562CB-3803-41B0-96C9-0042C8309606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8" creationId="{5E7CCCD9-2483-4E75-ADCD-EBB9213B0AE2}"/>
          </ac:spMkLst>
        </pc:spChg>
        <pc:picChg chg="add mod">
          <ac:chgData name="길 다영" userId="11d3a75bfe554e41" providerId="LiveId" clId="{D6C24A3F-C8F3-4B0D-B967-C69BB480C8CF}" dt="2021-08-02T05:59:15.215" v="3499" actId="14100"/>
          <ac:picMkLst>
            <pc:docMk/>
            <pc:sldMk cId="2725725960" sldId="317"/>
            <ac:picMk id="3" creationId="{2F1F8266-4DA7-4499-8B2D-B36BC63C83EC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5" creationId="{F9328136-D0EB-423F-B76B-32B1C31A7656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7" creationId="{8296D2F4-1F1A-467A-90D2-3A37BA9206F7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9" creationId="{F600ADA1-AE49-4CBA-898B-8B319BA5FAFE}"/>
          </ac:picMkLst>
        </pc:picChg>
        <pc:picChg chg="add mod">
          <ac:chgData name="길 다영" userId="11d3a75bfe554e41" providerId="LiveId" clId="{D6C24A3F-C8F3-4B0D-B967-C69BB480C8CF}" dt="2021-08-02T05:59:22.538" v="3500" actId="14100"/>
          <ac:picMkLst>
            <pc:docMk/>
            <pc:sldMk cId="2725725960" sldId="317"/>
            <ac:picMk id="20" creationId="{9CB41EFC-685F-4FF7-8E1F-CD64ACA5372D}"/>
          </ac:picMkLst>
        </pc:picChg>
        <pc:picChg chg="add mod">
          <ac:chgData name="길 다영" userId="11d3a75bfe554e41" providerId="LiveId" clId="{D6C24A3F-C8F3-4B0D-B967-C69BB480C8CF}" dt="2021-08-02T05:58:57.631" v="3495" actId="1076"/>
          <ac:picMkLst>
            <pc:docMk/>
            <pc:sldMk cId="2725725960" sldId="317"/>
            <ac:picMk id="22" creationId="{E2BA90AB-F0D5-4E6A-9851-3F6F0330D1D3}"/>
          </ac:picMkLst>
        </pc:picChg>
      </pc:sldChg>
    </pc:docChg>
  </pc:docChgLst>
  <pc:docChgLst>
    <pc:chgData name="길 다영" userId="11d3a75bfe554e41" providerId="LiveId" clId="{EF712C6A-8E0D-40DA-ABFA-23B7E6C1CA1E}"/>
    <pc:docChg chg="undo custSel addSld delSld modSld sldOrd">
      <pc:chgData name="길 다영" userId="11d3a75bfe554e41" providerId="LiveId" clId="{EF712C6A-8E0D-40DA-ABFA-23B7E6C1CA1E}" dt="2021-07-29T06:23:26.948" v="885" actId="403"/>
      <pc:docMkLst>
        <pc:docMk/>
      </pc:docMkLst>
      <pc:sldChg chg="modSp mod">
        <pc:chgData name="길 다영" userId="11d3a75bfe554e41" providerId="LiveId" clId="{EF712C6A-8E0D-40DA-ABFA-23B7E6C1CA1E}" dt="2021-07-29T05:34:41.525" v="223" actId="20577"/>
        <pc:sldMkLst>
          <pc:docMk/>
          <pc:sldMk cId="3058169215" sldId="257"/>
        </pc:sldMkLst>
        <pc:spChg chg="mod">
          <ac:chgData name="길 다영" userId="11d3a75bfe554e41" providerId="LiveId" clId="{EF712C6A-8E0D-40DA-ABFA-23B7E6C1CA1E}" dt="2021-07-29T05:34:41.525" v="223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F712C6A-8E0D-40DA-ABFA-23B7E6C1CA1E}" dt="2021-07-29T05:28:36.013" v="43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4:35.883" v="216" actId="20577"/>
        <pc:sldMkLst>
          <pc:docMk/>
          <pc:sldMk cId="994392873" sldId="258"/>
        </pc:sldMkLst>
        <pc:spChg chg="mod">
          <ac:chgData name="길 다영" userId="11d3a75bfe554e41" providerId="LiveId" clId="{EF712C6A-8E0D-40DA-ABFA-23B7E6C1CA1E}" dt="2021-07-29T05:34:35.883" v="216" actId="20577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F712C6A-8E0D-40DA-ABFA-23B7E6C1CA1E}" dt="2021-07-29T05:30:17.448" v="74" actId="20577"/>
          <ac:spMkLst>
            <pc:docMk/>
            <pc:sldMk cId="994392873" sldId="258"/>
            <ac:spMk id="15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0:36.960" v="88"/>
        <pc:sldMkLst>
          <pc:docMk/>
          <pc:sldMk cId="3340013339" sldId="259"/>
        </pc:sldMkLst>
        <pc:spChg chg="mod">
          <ac:chgData name="길 다영" userId="11d3a75bfe554e41" providerId="LiveId" clId="{EF712C6A-8E0D-40DA-ABFA-23B7E6C1CA1E}" dt="2021-07-29T05:30:36.960" v="88"/>
          <ac:spMkLst>
            <pc:docMk/>
            <pc:sldMk cId="3340013339" sldId="259"/>
            <ac:spMk id="27" creationId="{00000000-0000-0000-0000-000000000000}"/>
          </ac:spMkLst>
        </pc:spChg>
      </pc:sldChg>
      <pc:sldChg chg="delSp modSp mod">
        <pc:chgData name="길 다영" userId="11d3a75bfe554e41" providerId="LiveId" clId="{EF712C6A-8E0D-40DA-ABFA-23B7E6C1CA1E}" dt="2021-07-29T05:43:42.778" v="404" actId="478"/>
        <pc:sldMkLst>
          <pc:docMk/>
          <pc:sldMk cId="1329374207" sldId="268"/>
        </pc:sldMkLst>
        <pc:spChg chg="mod">
          <ac:chgData name="길 다영" userId="11d3a75bfe554e41" providerId="LiveId" clId="{EF712C6A-8E0D-40DA-ABFA-23B7E6C1CA1E}" dt="2021-07-29T05:43:12.470" v="399" actId="207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3:14.459" v="400" actId="20577"/>
          <ac:spMkLst>
            <pc:docMk/>
            <pc:sldMk cId="1329374207" sldId="268"/>
            <ac:spMk id="6" creationId="{00000000-0000-0000-0000-000000000000}"/>
          </ac:spMkLst>
        </pc:spChg>
        <pc:picChg chg="del">
          <ac:chgData name="길 다영" userId="11d3a75bfe554e41" providerId="LiveId" clId="{EF712C6A-8E0D-40DA-ABFA-23B7E6C1CA1E}" dt="2021-07-29T05:43:40.861" v="402" actId="478"/>
          <ac:picMkLst>
            <pc:docMk/>
            <pc:sldMk cId="1329374207" sldId="268"/>
            <ac:picMk id="55" creationId="{CE0E52FC-07F2-4AA4-A2DC-7A7050C63279}"/>
          </ac:picMkLst>
        </pc:picChg>
        <pc:picChg chg="del">
          <ac:chgData name="길 다영" userId="11d3a75bfe554e41" providerId="LiveId" clId="{EF712C6A-8E0D-40DA-ABFA-23B7E6C1CA1E}" dt="2021-07-29T05:43:40.422" v="401" actId="478"/>
          <ac:picMkLst>
            <pc:docMk/>
            <pc:sldMk cId="1329374207" sldId="268"/>
            <ac:picMk id="56" creationId="{933DBC73-5582-4CCA-A2FB-D05B60540C09}"/>
          </ac:picMkLst>
        </pc:picChg>
        <pc:picChg chg="del">
          <ac:chgData name="길 다영" userId="11d3a75bfe554e41" providerId="LiveId" clId="{EF712C6A-8E0D-40DA-ABFA-23B7E6C1CA1E}" dt="2021-07-29T05:43:41.578" v="403" actId="478"/>
          <ac:picMkLst>
            <pc:docMk/>
            <pc:sldMk cId="1329374207" sldId="268"/>
            <ac:picMk id="57" creationId="{82E2A86F-72DB-4827-B133-17FB41041793}"/>
          </ac:picMkLst>
        </pc:picChg>
        <pc:picChg chg="del">
          <ac:chgData name="길 다영" userId="11d3a75bfe554e41" providerId="LiveId" clId="{EF712C6A-8E0D-40DA-ABFA-23B7E6C1CA1E}" dt="2021-07-29T05:43:42.778" v="404" actId="478"/>
          <ac:picMkLst>
            <pc:docMk/>
            <pc:sldMk cId="1329374207" sldId="268"/>
            <ac:picMk id="58" creationId="{B344B14D-A5B9-434A-A0D5-B13FC40D2C60}"/>
          </ac:picMkLst>
        </pc:picChg>
      </pc:sldChg>
      <pc:sldChg chg="del">
        <pc:chgData name="길 다영" userId="11d3a75bfe554e41" providerId="LiveId" clId="{EF712C6A-8E0D-40DA-ABFA-23B7E6C1CA1E}" dt="2021-07-29T05:43:47.336" v="405" actId="47"/>
        <pc:sldMkLst>
          <pc:docMk/>
          <pc:sldMk cId="1330153989" sldId="269"/>
        </pc:sldMkLst>
      </pc:sldChg>
      <pc:sldChg chg="del">
        <pc:chgData name="길 다영" userId="11d3a75bfe554e41" providerId="LiveId" clId="{EF712C6A-8E0D-40DA-ABFA-23B7E6C1CA1E}" dt="2021-07-29T05:43:47.901" v="406" actId="47"/>
        <pc:sldMkLst>
          <pc:docMk/>
          <pc:sldMk cId="3784682750" sldId="270"/>
        </pc:sldMkLst>
      </pc:sldChg>
      <pc:sldChg chg="del">
        <pc:chgData name="길 다영" userId="11d3a75bfe554e41" providerId="LiveId" clId="{EF712C6A-8E0D-40DA-ABFA-23B7E6C1CA1E}" dt="2021-07-29T05:43:48.856" v="407" actId="47"/>
        <pc:sldMkLst>
          <pc:docMk/>
          <pc:sldMk cId="2043032634" sldId="271"/>
        </pc:sldMkLst>
      </pc:sldChg>
      <pc:sldChg chg="del">
        <pc:chgData name="길 다영" userId="11d3a75bfe554e41" providerId="LiveId" clId="{EF712C6A-8E0D-40DA-ABFA-23B7E6C1CA1E}" dt="2021-07-29T05:43:49.239" v="408" actId="47"/>
        <pc:sldMkLst>
          <pc:docMk/>
          <pc:sldMk cId="2022668103" sldId="272"/>
        </pc:sldMkLst>
      </pc:sldChg>
      <pc:sldChg chg="del">
        <pc:chgData name="길 다영" userId="11d3a75bfe554e41" providerId="LiveId" clId="{EF712C6A-8E0D-40DA-ABFA-23B7E6C1CA1E}" dt="2021-07-29T05:43:49.665" v="409" actId="47"/>
        <pc:sldMkLst>
          <pc:docMk/>
          <pc:sldMk cId="1554585034" sldId="273"/>
        </pc:sldMkLst>
      </pc:sldChg>
      <pc:sldChg chg="addSp delSp modSp mod">
        <pc:chgData name="길 다영" userId="11d3a75bfe554e41" providerId="LiveId" clId="{EF712C6A-8E0D-40DA-ABFA-23B7E6C1CA1E}" dt="2021-07-29T05:56:53.777" v="801" actId="1076"/>
        <pc:sldMkLst>
          <pc:docMk/>
          <pc:sldMk cId="3569063090" sldId="274"/>
        </pc:sldMkLst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7" creationId="{BE0B354E-20D6-429A-B365-E46AB597AB35}"/>
          </ac:spMkLst>
        </pc:spChg>
        <pc:spChg chg="add del mod">
          <ac:chgData name="길 다영" userId="11d3a75bfe554e41" providerId="LiveId" clId="{EF712C6A-8E0D-40DA-ABFA-23B7E6C1CA1E}" dt="2021-07-29T05:56:53.777" v="801" actId="107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9" creationId="{EF6E3D07-E621-4C04-AD6B-954A27BC94D9}"/>
          </ac:spMkLst>
        </pc:spChg>
        <pc:spChg chg="mod">
          <ac:chgData name="길 다영" userId="11d3a75bfe554e41" providerId="LiveId" clId="{EF712C6A-8E0D-40DA-ABFA-23B7E6C1CA1E}" dt="2021-07-29T05:56:39.701" v="793" actId="1036"/>
          <ac:spMkLst>
            <pc:docMk/>
            <pc:sldMk cId="3569063090" sldId="274"/>
            <ac:spMk id="12" creationId="{66E877C1-B42F-4069-8B80-DE0EB059E413}"/>
          </ac:spMkLst>
        </pc:spChg>
        <pc:picChg chg="add del">
          <ac:chgData name="길 다영" userId="11d3a75bfe554e41" providerId="LiveId" clId="{EF712C6A-8E0D-40DA-ABFA-23B7E6C1CA1E}" dt="2021-07-29T05:45:14.309" v="614" actId="478"/>
          <ac:picMkLst>
            <pc:docMk/>
            <pc:sldMk cId="3569063090" sldId="274"/>
            <ac:picMk id="10" creationId="{44ABBBC1-84B3-4134-905F-E1D5CA9D9913}"/>
          </ac:picMkLst>
        </pc:picChg>
        <pc:cxnChg chg="add del">
          <ac:chgData name="길 다영" userId="11d3a75bfe554e41" providerId="LiveId" clId="{EF712C6A-8E0D-40DA-ABFA-23B7E6C1CA1E}" dt="2021-07-29T05:45:14.309" v="614" actId="478"/>
          <ac:cxnSpMkLst>
            <pc:docMk/>
            <pc:sldMk cId="3569063090" sldId="274"/>
            <ac:cxnSpMk id="3" creationId="{D674D62D-5452-401B-BB40-2C4AFF42F0AB}"/>
          </ac:cxnSpMkLst>
        </pc:cxnChg>
      </pc:sldChg>
      <pc:sldChg chg="del">
        <pc:chgData name="길 다영" userId="11d3a75bfe554e41" providerId="LiveId" clId="{EF712C6A-8E0D-40DA-ABFA-23B7E6C1CA1E}" dt="2021-07-29T05:43:52.094" v="412" actId="47"/>
        <pc:sldMkLst>
          <pc:docMk/>
          <pc:sldMk cId="1315625206" sldId="275"/>
        </pc:sldMkLst>
      </pc:sldChg>
      <pc:sldChg chg="del">
        <pc:chgData name="길 다영" userId="11d3a75bfe554e41" providerId="LiveId" clId="{EF712C6A-8E0D-40DA-ABFA-23B7E6C1CA1E}" dt="2021-07-29T05:43:51.721" v="411" actId="47"/>
        <pc:sldMkLst>
          <pc:docMk/>
          <pc:sldMk cId="1819433273" sldId="278"/>
        </pc:sldMkLst>
      </pc:sldChg>
      <pc:sldChg chg="del">
        <pc:chgData name="길 다영" userId="11d3a75bfe554e41" providerId="LiveId" clId="{EF712C6A-8E0D-40DA-ABFA-23B7E6C1CA1E}" dt="2021-07-29T05:43:51.406" v="410" actId="47"/>
        <pc:sldMkLst>
          <pc:docMk/>
          <pc:sldMk cId="1624457166" sldId="279"/>
        </pc:sldMkLst>
      </pc:sldChg>
      <pc:sldChg chg="del">
        <pc:chgData name="길 다영" userId="11d3a75bfe554e41" providerId="LiveId" clId="{EF712C6A-8E0D-40DA-ABFA-23B7E6C1CA1E}" dt="2021-07-29T05:43:52.925" v="413" actId="47"/>
        <pc:sldMkLst>
          <pc:docMk/>
          <pc:sldMk cId="4130036613" sldId="280"/>
        </pc:sldMkLst>
      </pc:sldChg>
      <pc:sldChg chg="addSp delSp modSp new mod">
        <pc:chgData name="길 다영" userId="11d3a75bfe554e41" providerId="LiveId" clId="{EF712C6A-8E0D-40DA-ABFA-23B7E6C1CA1E}" dt="2021-07-29T06:23:26.948" v="885" actId="403"/>
        <pc:sldMkLst>
          <pc:docMk/>
          <pc:sldMk cId="2865258340" sldId="281"/>
        </pc:sldMkLst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2" creationId="{24B963DF-C55C-4DF4-A7B8-22B697DA22D5}"/>
          </ac:spMkLst>
        </pc:spChg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3" creationId="{FD57ED2A-4E1A-472C-9905-6647406E7E7E}"/>
          </ac:spMkLst>
        </pc:spChg>
        <pc:spChg chg="mod">
          <ac:chgData name="길 다영" userId="11d3a75bfe554e41" providerId="LiveId" clId="{EF712C6A-8E0D-40DA-ABFA-23B7E6C1CA1E}" dt="2021-07-29T05:32:44.649" v="136" actId="14100"/>
          <ac:spMkLst>
            <pc:docMk/>
            <pc:sldMk cId="2865258340" sldId="281"/>
            <ac:spMk id="5" creationId="{E55A02E2-C3E2-4934-A369-788B4AA8557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6" creationId="{F315C071-CCDF-498D-A2C2-9C9E60578261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8" creationId="{017EC60E-0E52-4918-A7A5-83A1A8E18B5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9" creationId="{C4F96322-A1AB-4373-95A0-AC0E4D083A04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1" creationId="{ED9FC711-B22A-49BF-BA36-D71629DB44E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2" creationId="{F92CFD58-16DF-4E0F-8014-7EF7CC712A5A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4" creationId="{2CAC4EE6-FFBD-4C5A-8807-14F2BE0D10E8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5" creationId="{88FD2BB5-677C-4231-80C7-853513A11BF6}"/>
          </ac:spMkLst>
        </pc:spChg>
        <pc:spChg chg="add del mod">
          <ac:chgData name="길 다영" userId="11d3a75bfe554e41" providerId="LiveId" clId="{EF712C6A-8E0D-40DA-ABFA-23B7E6C1CA1E}" dt="2021-07-29T05:33:34.664" v="192" actId="478"/>
          <ac:spMkLst>
            <pc:docMk/>
            <pc:sldMk cId="2865258340" sldId="281"/>
            <ac:spMk id="16" creationId="{172F6121-D972-480C-BF11-ED5B748FBB7A}"/>
          </ac:spMkLst>
        </pc:spChg>
        <pc:spChg chg="add del mod">
          <ac:chgData name="길 다영" userId="11d3a75bfe554e41" providerId="LiveId" clId="{EF712C6A-8E0D-40DA-ABFA-23B7E6C1CA1E}" dt="2021-07-29T05:35:55.533" v="247" actId="478"/>
          <ac:spMkLst>
            <pc:docMk/>
            <pc:sldMk cId="2865258340" sldId="281"/>
            <ac:spMk id="17" creationId="{466FA2E1-9110-4284-92F6-9D22585DBCC3}"/>
          </ac:spMkLst>
        </pc:spChg>
        <pc:spChg chg="add del mod">
          <ac:chgData name="길 다영" userId="11d3a75bfe554e41" providerId="LiveId" clId="{EF712C6A-8E0D-40DA-ABFA-23B7E6C1CA1E}" dt="2021-07-29T05:35:53.347" v="245" actId="478"/>
          <ac:spMkLst>
            <pc:docMk/>
            <pc:sldMk cId="2865258340" sldId="281"/>
            <ac:spMk id="18" creationId="{EE77DA5E-DB84-4252-BE6F-1D8ABE22CB14}"/>
          </ac:spMkLst>
        </pc:spChg>
        <pc:spChg chg="add del mod">
          <ac:chgData name="길 다영" userId="11d3a75bfe554e41" providerId="LiveId" clId="{EF712C6A-8E0D-40DA-ABFA-23B7E6C1CA1E}" dt="2021-07-29T05:35:54.561" v="246" actId="478"/>
          <ac:spMkLst>
            <pc:docMk/>
            <pc:sldMk cId="2865258340" sldId="281"/>
            <ac:spMk id="19" creationId="{159A3980-6B78-4D2A-A4D5-AC5469733EC9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0" creationId="{11CD4E9A-4950-44D3-9CD3-730E71D20834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1" creationId="{536CC15B-E1A4-427B-98D7-36857DABEA7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2" creationId="{546DC5D3-DFEE-4EA3-B9A5-ED0E2BC25E1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3" creationId="{C074BB50-D374-4832-A621-2C252ABBF62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5" creationId="{969155A8-5A8E-4ADF-9C0F-75ACB7FFFFA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6" creationId="{6A929554-AE06-4933-9037-90D4A979BCC7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8" creationId="{3347F6A0-1D27-4BFE-9A7D-17370655D8C9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9" creationId="{B3FEFCF7-C006-455F-AC11-286FA204BBF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1" creationId="{133881EC-C62B-4FFB-BBD5-1C185A432B60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2" creationId="{F8507506-1F66-4449-9C45-ACCF79EAA53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4" creationId="{C922AE25-B581-4706-9A36-34DDB6AA054E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5" creationId="{FB5C0653-E792-409F-97FA-E238DFEA8551}"/>
          </ac:spMkLst>
        </pc:spChg>
        <pc:spChg chg="add mod">
          <ac:chgData name="길 다영" userId="11d3a75bfe554e41" providerId="LiveId" clId="{EF712C6A-8E0D-40DA-ABFA-23B7E6C1CA1E}" dt="2021-07-29T05:34:47.768" v="230" actId="20577"/>
          <ac:spMkLst>
            <pc:docMk/>
            <pc:sldMk cId="2865258340" sldId="281"/>
            <ac:spMk id="36" creationId="{45CA41B5-C36D-47C0-8C45-7EAE9DDB3456}"/>
          </ac:spMkLst>
        </pc:spChg>
        <pc:spChg chg="add mod">
          <ac:chgData name="길 다영" userId="11d3a75bfe554e41" providerId="LiveId" clId="{EF712C6A-8E0D-40DA-ABFA-23B7E6C1CA1E}" dt="2021-07-29T05:37:27.324" v="309" actId="1076"/>
          <ac:spMkLst>
            <pc:docMk/>
            <pc:sldMk cId="2865258340" sldId="281"/>
            <ac:spMk id="37" creationId="{B0AC5B5C-C2F4-4DF8-ADB8-3875C582DDA7}"/>
          </ac:spMkLst>
        </pc:spChg>
        <pc:spChg chg="add mod">
          <ac:chgData name="길 다영" userId="11d3a75bfe554e41" providerId="LiveId" clId="{EF712C6A-8E0D-40DA-ABFA-23B7E6C1CA1E}" dt="2021-07-29T05:40:21.959" v="363" actId="692"/>
          <ac:spMkLst>
            <pc:docMk/>
            <pc:sldMk cId="2865258340" sldId="281"/>
            <ac:spMk id="38" creationId="{5E323DDD-5ECF-4317-92DF-38E2E2FDFE77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39" creationId="{4C92BCD8-9265-4878-8DA8-EC3AF7228493}"/>
          </ac:spMkLst>
        </pc:spChg>
        <pc:spChg chg="add mod">
          <ac:chgData name="길 다영" userId="11d3a75bfe554e41" providerId="LiveId" clId="{EF712C6A-8E0D-40DA-ABFA-23B7E6C1CA1E}" dt="2021-07-29T05:41:35.419" v="376" actId="692"/>
          <ac:spMkLst>
            <pc:docMk/>
            <pc:sldMk cId="2865258340" sldId="281"/>
            <ac:spMk id="40" creationId="{4BF7CD6A-7F1E-46DA-83F8-0BDE2026E084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41" creationId="{0BF09528-23A5-45F4-90E5-FF2D8FDDD8D3}"/>
          </ac:spMkLst>
        </pc:spChg>
        <pc:spChg chg="add mod">
          <ac:chgData name="길 다영" userId="11d3a75bfe554e41" providerId="LiveId" clId="{EF712C6A-8E0D-40DA-ABFA-23B7E6C1CA1E}" dt="2021-07-29T05:40:41.771" v="367" actId="692"/>
          <ac:spMkLst>
            <pc:docMk/>
            <pc:sldMk cId="2865258340" sldId="281"/>
            <ac:spMk id="42" creationId="{8C66CC57-42B8-40A9-8BCE-1E27322B47BD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3" creationId="{403EEACF-A438-43BA-9B32-E7DEECD47541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4" creationId="{C7DE026E-3AE7-4ED9-936F-0C56FCDCDFD2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5" creationId="{61CC19E8-3A3D-4F81-AAA4-DB9133D9345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6" creationId="{80A28E7B-5C0F-4109-9F89-0FBCAC486E6D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7" creationId="{6EEF665E-70B7-45F9-8931-FE027A20C5C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8" creationId="{D24B1B1B-35D1-43A7-859D-21DE549302DF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0" creationId="{1E6EE19A-F6C7-47DD-A16C-0971FA60481D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1" creationId="{53C9A22E-54C7-4516-A755-67D53748F0B4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3" creationId="{BBB853AA-C2E4-447C-8EE7-6294F3309C2B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4" creationId="{B8C25454-61A3-4C5F-8D4C-D82B96168BF6}"/>
          </ac:spMkLst>
        </pc:spChg>
        <pc:grpChg chg="add del mod">
          <ac:chgData name="길 다영" userId="11d3a75bfe554e41" providerId="LiveId" clId="{EF712C6A-8E0D-40DA-ABFA-23B7E6C1CA1E}" dt="2021-07-29T05:35:56.666" v="248" actId="478"/>
          <ac:grpSpMkLst>
            <pc:docMk/>
            <pc:sldMk cId="2865258340" sldId="281"/>
            <ac:grpSpMk id="4" creationId="{ABC91CEC-12D9-4EB5-BD0C-446D471C41BB}"/>
          </ac:grpSpMkLst>
        </pc:grpChg>
        <pc:grpChg chg="add del mod">
          <ac:chgData name="길 다영" userId="11d3a75bfe554e41" providerId="LiveId" clId="{EF712C6A-8E0D-40DA-ABFA-23B7E6C1CA1E}" dt="2021-07-29T05:35:57.694" v="249" actId="478"/>
          <ac:grpSpMkLst>
            <pc:docMk/>
            <pc:sldMk cId="2865258340" sldId="281"/>
            <ac:grpSpMk id="7" creationId="{9EBF4BD2-E673-48B9-89C2-AA171E415461}"/>
          </ac:grpSpMkLst>
        </pc:grpChg>
        <pc:grpChg chg="add del mod">
          <ac:chgData name="길 다영" userId="11d3a75bfe554e41" providerId="LiveId" clId="{EF712C6A-8E0D-40DA-ABFA-23B7E6C1CA1E}" dt="2021-07-29T05:35:58.211" v="250" actId="478"/>
          <ac:grpSpMkLst>
            <pc:docMk/>
            <pc:sldMk cId="2865258340" sldId="281"/>
            <ac:grpSpMk id="10" creationId="{D37DBE9D-976D-4306-A1A4-BE46F5541DC4}"/>
          </ac:grpSpMkLst>
        </pc:grpChg>
        <pc:grpChg chg="add del mod">
          <ac:chgData name="길 다영" userId="11d3a75bfe554e41" providerId="LiveId" clId="{EF712C6A-8E0D-40DA-ABFA-23B7E6C1CA1E}" dt="2021-07-29T05:35:59.004" v="251" actId="478"/>
          <ac:grpSpMkLst>
            <pc:docMk/>
            <pc:sldMk cId="2865258340" sldId="281"/>
            <ac:grpSpMk id="13" creationId="{5FD41231-0293-4070-95AD-4E45C5738FF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4" creationId="{D72ECC1C-0F8D-4198-A1EA-B165E2A4648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7" creationId="{CDD89EA4-E184-46D7-B4C6-A06ED74930E5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0" creationId="{93519675-CF97-4372-A010-B813C0C0E477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3" creationId="{04E2EF99-7992-41A7-872C-C0E3696B4710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49" creationId="{228217FD-0C57-4EEC-9742-44B53C8B9B4B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52" creationId="{B800FBC1-9C8D-4E21-8DBD-AE51B771B50E}"/>
          </ac:grpSpMkLst>
        </pc:grpChg>
      </pc:sldChg>
      <pc:sldChg chg="modSp add mod ord">
        <pc:chgData name="길 다영" userId="11d3a75bfe554e41" providerId="LiveId" clId="{EF712C6A-8E0D-40DA-ABFA-23B7E6C1CA1E}" dt="2021-07-29T05:42:58.386" v="385" actId="20577"/>
        <pc:sldMkLst>
          <pc:docMk/>
          <pc:sldMk cId="3091761110" sldId="282"/>
        </pc:sldMkLst>
        <pc:spChg chg="mod">
          <ac:chgData name="길 다영" userId="11d3a75bfe554e41" providerId="LiveId" clId="{EF712C6A-8E0D-40DA-ABFA-23B7E6C1CA1E}" dt="2021-07-29T05:42:58.386" v="385" actId="20577"/>
          <ac:spMkLst>
            <pc:docMk/>
            <pc:sldMk cId="3091761110" sldId="282"/>
            <ac:spMk id="27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2:56.444" v="383" actId="20577"/>
          <ac:spMkLst>
            <pc:docMk/>
            <pc:sldMk cId="3091761110" sldId="28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Network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69127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3965D56-9938-422F-9E6D-0477EF658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08" y="1123976"/>
            <a:ext cx="5095036" cy="2706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3EF04F-A487-4681-A3F9-6CE14C995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9693" y="1062941"/>
            <a:ext cx="4172097" cy="2715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15E91C-1B09-465B-B133-3426E8011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3608" y="3972939"/>
            <a:ext cx="5095036" cy="270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E544EF-8B01-4507-87E6-28B48E3B2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2252" y="3909954"/>
            <a:ext cx="3960120" cy="28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7015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67C44EA-0151-409F-890B-99A8B421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139" y="1062814"/>
            <a:ext cx="5124766" cy="272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B0D772-F3BA-4DFB-A90E-2E581DE3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92" y="1062814"/>
            <a:ext cx="3349757" cy="2738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A55E8-B3B0-4686-B864-48A2A2F88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5139" y="3922499"/>
            <a:ext cx="5124765" cy="2722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F016A-CA92-4F91-96E2-50FE2C89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9" t="1729"/>
          <a:stretch/>
        </p:blipFill>
        <p:spPr>
          <a:xfrm rot="5400000">
            <a:off x="8373678" y="3756796"/>
            <a:ext cx="2761891" cy="30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7406"/>
            <a:ext cx="1988463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19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6712653-4D00-4051-A151-6DD72D5F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05729" y="983953"/>
            <a:ext cx="2889014" cy="27933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D85300-03D7-425F-9766-A36C22DA1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369" y="1049328"/>
            <a:ext cx="5041805" cy="26784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A197A3-EED3-46D1-A070-3DCF2F643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3750" y="4001218"/>
            <a:ext cx="5041805" cy="26784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DD9300-F3B7-4268-8A8B-CA2FD7CE0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8088" y="3915051"/>
            <a:ext cx="2752696" cy="2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FDDD6E17-63EE-4150-96EA-07CDCCA5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8898" y="1162075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A7C17-0577-439E-ACD1-DC6710D1F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7" r="1538"/>
          <a:stretch/>
        </p:blipFill>
        <p:spPr>
          <a:xfrm>
            <a:off x="7565795" y="1060144"/>
            <a:ext cx="4108341" cy="2794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E79765-1E1B-4F29-8DC6-76658F07F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4327" y="3963142"/>
            <a:ext cx="5056372" cy="26861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785D-21D5-4A2A-9665-68DB1FDE2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373" y="3952931"/>
            <a:ext cx="3627067" cy="27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7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CF01985-30C5-4611-9546-680FED6F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519" y="1111776"/>
            <a:ext cx="5042179" cy="26786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157A9F-8AE8-4182-8156-A0F093759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6"/>
          <a:stretch/>
        </p:blipFill>
        <p:spPr>
          <a:xfrm>
            <a:off x="7961064" y="1010804"/>
            <a:ext cx="3597662" cy="27796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AA7CE-98BB-4778-8ABB-648B1133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t="1679"/>
          <a:stretch/>
        </p:blipFill>
        <p:spPr>
          <a:xfrm rot="5400000">
            <a:off x="8280567" y="3798285"/>
            <a:ext cx="2687617" cy="301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66258-4B78-4287-8581-6BBBA37DA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8520" y="3962697"/>
            <a:ext cx="5114315" cy="27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2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D713EF9-B9F0-40D8-AB20-1FF58841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7175" y="1077379"/>
            <a:ext cx="5057233" cy="2686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08137D-E156-4BF2-BD60-96FA2A2B2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6209" y="1074198"/>
            <a:ext cx="2962518" cy="2782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C6E1EF-1A73-448A-B874-4CD298557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175" y="3949170"/>
            <a:ext cx="5057232" cy="26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E830A9-C1B4-42F4-9186-AD87E31B8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41713" y="3932224"/>
            <a:ext cx="2800803" cy="28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FF203F2-E63A-40AD-8D15-4B50C3214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3015" y="1059040"/>
            <a:ext cx="5134486" cy="27276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96718-60A9-4B1C-885C-A2329F225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" t="5283" r="2105" b="4978"/>
          <a:stretch/>
        </p:blipFill>
        <p:spPr>
          <a:xfrm>
            <a:off x="7128769" y="1059040"/>
            <a:ext cx="4891596" cy="27276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5CBFF-2A9E-4B89-8288-9CB8BCF25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860" y="3917511"/>
            <a:ext cx="3685686" cy="2733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29D426-AA36-4FA1-852D-DD40CDFB1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2183" y="3988727"/>
            <a:ext cx="5065318" cy="26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D97E145-7F88-4F2B-9216-4131D470D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4475" y="1040161"/>
            <a:ext cx="3191390" cy="27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8FA070-6AF4-4DF2-9F13-5E55E72C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972" y="1122285"/>
            <a:ext cx="4876800" cy="259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210FF9-76DD-4738-BC77-515F7CCA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5972" y="3976877"/>
            <a:ext cx="5087624" cy="2702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474F3D-81AD-4E51-8F09-38A7C090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0875" y="3950426"/>
            <a:ext cx="3105854" cy="27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3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4720" y="509879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538408" y="622598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890856" y="2689940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0738" y="2743499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0737" y="352121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546" y="4792454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518" y="2712722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518" y="352121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2227" y="47482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F746F-E12A-422A-B2A5-36B1A6119161}"/>
              </a:ext>
            </a:extLst>
          </p:cNvPr>
          <p:cNvSpPr txBox="1"/>
          <p:nvPr/>
        </p:nvSpPr>
        <p:spPr>
          <a:xfrm>
            <a:off x="3927066" y="3505829"/>
            <a:ext cx="15539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3927066" y="2666556"/>
            <a:ext cx="20032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ADC68-E65D-4932-8E21-37E7068311A3}"/>
              </a:ext>
            </a:extLst>
          </p:cNvPr>
          <p:cNvSpPr txBox="1"/>
          <p:nvPr/>
        </p:nvSpPr>
        <p:spPr>
          <a:xfrm>
            <a:off x="3935881" y="4792454"/>
            <a:ext cx="218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54E043A-8248-4DB8-9B7D-9CD1B900A293}"/>
              </a:ext>
            </a:extLst>
          </p:cNvPr>
          <p:cNvCxnSpPr>
            <a:cxnSpLocks/>
          </p:cNvCxnSpPr>
          <p:nvPr/>
        </p:nvCxnSpPr>
        <p:spPr>
          <a:xfrm>
            <a:off x="6780202" y="2821127"/>
            <a:ext cx="0" cy="216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6A935B1-D04F-4C2F-A1FB-A5E519FBFE25}"/>
              </a:ext>
            </a:extLst>
          </p:cNvPr>
          <p:cNvSpPr txBox="1"/>
          <p:nvPr/>
        </p:nvSpPr>
        <p:spPr>
          <a:xfrm>
            <a:off x="6914711" y="2987052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BD6B78-5A2D-4CA1-9BFF-6C0664B0DE96}"/>
              </a:ext>
            </a:extLst>
          </p:cNvPr>
          <p:cNvSpPr txBox="1"/>
          <p:nvPr/>
        </p:nvSpPr>
        <p:spPr>
          <a:xfrm>
            <a:off x="6209490" y="29562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D7325D-8D9B-4F82-813F-114317D55B28}"/>
              </a:ext>
            </a:extLst>
          </p:cNvPr>
          <p:cNvSpPr txBox="1"/>
          <p:nvPr/>
        </p:nvSpPr>
        <p:spPr>
          <a:xfrm>
            <a:off x="9434673" y="2986464"/>
            <a:ext cx="22429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4711" y="4415179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F898D5-D023-4143-B772-8E13140EF8F2}"/>
              </a:ext>
            </a:extLst>
          </p:cNvPr>
          <p:cNvSpPr txBox="1"/>
          <p:nvPr/>
        </p:nvSpPr>
        <p:spPr>
          <a:xfrm>
            <a:off x="6209490" y="4384402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5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8BE522-C3D3-4836-A127-CF00C6E12FB8}"/>
              </a:ext>
            </a:extLst>
          </p:cNvPr>
          <p:cNvSpPr txBox="1"/>
          <p:nvPr/>
        </p:nvSpPr>
        <p:spPr>
          <a:xfrm>
            <a:off x="9434673" y="4469740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18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9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41D59-317B-4A17-9FA5-C30495876CA1}"/>
              </a:ext>
            </a:extLst>
          </p:cNvPr>
          <p:cNvGrpSpPr/>
          <p:nvPr/>
        </p:nvGrpSpPr>
        <p:grpSpPr>
          <a:xfrm>
            <a:off x="878888" y="1162682"/>
            <a:ext cx="10306976" cy="5454852"/>
            <a:chOff x="1811043" y="701574"/>
            <a:chExt cx="10306976" cy="54548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DD43A0-A372-4651-B78F-239CC9DE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11044" y="701574"/>
              <a:ext cx="10306975" cy="4447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8AE058-CC7E-4CA5-B2D2-842D083F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1" b="-1"/>
            <a:stretch/>
          </p:blipFill>
          <p:spPr>
            <a:xfrm>
              <a:off x="1811043" y="5152000"/>
              <a:ext cx="10306975" cy="10044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417513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668481"/>
            <a:ext cx="2494490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ResNext50_32x4d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</p:txBody>
      </p:sp>
    </p:spTree>
    <p:extLst>
      <p:ext uri="{BB962C8B-B14F-4D97-AF65-F5344CB8AC3E}">
        <p14:creationId xmlns:p14="http://schemas.microsoft.com/office/powerpoint/2010/main" val="12007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668481"/>
            <a:ext cx="2494490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ResNext101_32x8d</a:t>
            </a:r>
          </a:p>
        </p:txBody>
      </p:sp>
    </p:spTree>
    <p:extLst>
      <p:ext uri="{BB962C8B-B14F-4D97-AF65-F5344CB8AC3E}">
        <p14:creationId xmlns:p14="http://schemas.microsoft.com/office/powerpoint/2010/main" val="308533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ResNext101_32x8d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FCF446-00D0-4A1A-9CC7-057F9C00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491"/>
            <a:ext cx="12192000" cy="51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7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  <a:endParaRPr lang="en-US" altLang="ko-KR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1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  <a:endParaRPr lang="en-US" altLang="ko-KR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04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DenseNet169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ABDF5-53CA-4A94-8225-70965038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063"/>
            <a:ext cx="12192000" cy="4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8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  <a:endParaRPr lang="en-US" altLang="ko-KR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218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DenseNet161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D7992-4B97-4DFD-805B-7C3B9715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75072"/>
            <a:ext cx="12192000" cy="52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32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</a:t>
            </a:r>
            <a:r>
              <a:rPr lang="ko-KR" altLang="en-US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종류</a:t>
            </a:r>
            <a:endParaRPr lang="en-US" altLang="ko-KR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201</a:t>
            </a:r>
          </a:p>
        </p:txBody>
      </p:sp>
    </p:spTree>
    <p:extLst>
      <p:ext uri="{BB962C8B-B14F-4D97-AF65-F5344CB8AC3E}">
        <p14:creationId xmlns:p14="http://schemas.microsoft.com/office/powerpoint/2010/main" val="3505914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DenseNet201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4C98B-B8AA-44E1-86B7-A9FE260C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04051"/>
            <a:ext cx="12192000" cy="53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endParaRPr lang="en-US" altLang="ko-KR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862140" y="1567230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577963" y="1982081"/>
            <a:ext cx="5563058" cy="1211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떨어져 보임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눈으로 성능을 비교하기 어려움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397963" y="1604325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71C1D8-02EC-4D0A-AA1A-41855B783702}"/>
              </a:ext>
            </a:extLst>
          </p:cNvPr>
          <p:cNvSpPr txBox="1"/>
          <p:nvPr/>
        </p:nvSpPr>
        <p:spPr>
          <a:xfrm>
            <a:off x="862140" y="3762133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1BEAA-184F-4730-8465-899A880BBD18}"/>
              </a:ext>
            </a:extLst>
          </p:cNvPr>
          <p:cNvSpPr txBox="1"/>
          <p:nvPr/>
        </p:nvSpPr>
        <p:spPr>
          <a:xfrm>
            <a:off x="577963" y="4223798"/>
            <a:ext cx="5659159" cy="1211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떨어져 보임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눈으로 성능을 비교하기 어려움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33F8AB9-BFDB-4E9F-9D18-E92785E4C512}"/>
              </a:ext>
            </a:extLst>
          </p:cNvPr>
          <p:cNvSpPr/>
          <p:nvPr/>
        </p:nvSpPr>
        <p:spPr>
          <a:xfrm>
            <a:off x="397963" y="379922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F4C4F-072E-4BEF-9BC0-00A82F446285}"/>
              </a:ext>
            </a:extLst>
          </p:cNvPr>
          <p:cNvSpPr txBox="1"/>
          <p:nvPr/>
        </p:nvSpPr>
        <p:spPr>
          <a:xfrm>
            <a:off x="6889375" y="1604325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F41A2-EBF1-4FA6-9959-2239544E793A}"/>
              </a:ext>
            </a:extLst>
          </p:cNvPr>
          <p:cNvSpPr txBox="1"/>
          <p:nvPr/>
        </p:nvSpPr>
        <p:spPr>
          <a:xfrm>
            <a:off x="6605198" y="2068442"/>
            <a:ext cx="5397924" cy="1211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떨어져 보임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눈으로 성능을 비교하기 어려움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2556941-C89C-4D08-AE51-E5612C6ECE97}"/>
              </a:ext>
            </a:extLst>
          </p:cNvPr>
          <p:cNvSpPr/>
          <p:nvPr/>
        </p:nvSpPr>
        <p:spPr>
          <a:xfrm>
            <a:off x="6425198" y="1641420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190966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25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33B0FB-6315-4CFB-A91A-22EF25FA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874" y="1067541"/>
            <a:ext cx="2812788" cy="27357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212F3-78EB-48D8-A934-6827117E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236" y="3917508"/>
            <a:ext cx="2863426" cy="2788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23609-6ED3-47D9-839F-96C698A0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/>
          <a:stretch/>
        </p:blipFill>
        <p:spPr>
          <a:xfrm>
            <a:off x="5277395" y="1056443"/>
            <a:ext cx="2872306" cy="2744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94956-08BF-4CF7-865B-815A2DDA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8903" y="3897839"/>
            <a:ext cx="2872306" cy="279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CC670-8BE7-4268-BAA8-4CC68DEE3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6660" y="1060743"/>
            <a:ext cx="2912756" cy="27357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2495F-599D-4423-99DD-940A60A41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6660" y="3917508"/>
            <a:ext cx="2723691" cy="27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7229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731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9056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C747B91-14F4-4C4A-AEF3-C0368BAB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2368" y="4060765"/>
            <a:ext cx="3661233" cy="261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32118D-BC78-4A53-AC48-11CC7E5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368" y="1317556"/>
            <a:ext cx="3615791" cy="2353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30B25-5434-4331-A44B-74B0205B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415" r="1538"/>
          <a:stretch/>
        </p:blipFill>
        <p:spPr>
          <a:xfrm>
            <a:off x="4649492" y="1242873"/>
            <a:ext cx="3682038" cy="250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9E7D3C-8141-4944-A4BB-E62AA2F2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"/>
          <a:stretch/>
        </p:blipFill>
        <p:spPr>
          <a:xfrm>
            <a:off x="4758431" y="4064434"/>
            <a:ext cx="3505757" cy="259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172C4-D92B-4400-BD55-49368489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5" t="5037" r="2017" b="6978"/>
          <a:stretch/>
        </p:blipFill>
        <p:spPr>
          <a:xfrm>
            <a:off x="8432864" y="1439433"/>
            <a:ext cx="3759136" cy="2055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BF5E2-03D8-4366-8CD2-07BCBE829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1619" y="4043198"/>
            <a:ext cx="3530971" cy="2618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AE7FA2-24B5-42EA-9987-1EB7F2B898D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58A8B-A31A-4E46-A304-B78794F37764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912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56468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642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4292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837225F-D0EC-4147-A85F-102A1444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0200" y="1056443"/>
            <a:ext cx="3369367" cy="275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73F21-1CFA-4D55-85E9-7E7327B8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/>
          <a:stretch/>
        </p:blipFill>
        <p:spPr>
          <a:xfrm rot="5400000">
            <a:off x="1317665" y="3763944"/>
            <a:ext cx="2748236" cy="313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5D3886-6A82-46CC-B370-CFD0FC6F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3650"/>
          <a:stretch/>
        </p:blipFill>
        <p:spPr>
          <a:xfrm>
            <a:off x="4940457" y="1117865"/>
            <a:ext cx="3369366" cy="2692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AA13A7-C342-4322-8F71-0E57EBBA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" t="1521"/>
          <a:stretch/>
        </p:blipFill>
        <p:spPr>
          <a:xfrm rot="5400000">
            <a:off x="5125477" y="3744573"/>
            <a:ext cx="2748237" cy="3159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54B4D0-5E60-4902-A32F-A0797139B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0712" y="1083554"/>
            <a:ext cx="3130875" cy="271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89C32-1BAC-428D-9A9D-6EC7A5266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025448" y="4105882"/>
            <a:ext cx="2759782" cy="2448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672652-50C7-4F6F-AB08-0A2C40B8B15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9BF8-B125-4BBF-B288-081395DEABFE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8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- 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23DDD-5ECF-4317-92DF-38E2E2FDFE77}"/>
              </a:ext>
            </a:extLst>
          </p:cNvPr>
          <p:cNvSpPr/>
          <p:nvPr/>
        </p:nvSpPr>
        <p:spPr>
          <a:xfrm>
            <a:off x="759697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92BCD8-9265-4878-8DA8-EC3AF7228493}"/>
              </a:ext>
            </a:extLst>
          </p:cNvPr>
          <p:cNvSpPr/>
          <p:nvPr/>
        </p:nvSpPr>
        <p:spPr>
          <a:xfrm>
            <a:off x="3058784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34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F7CD6A-7F1E-46DA-83F8-0BDE2026E084}"/>
              </a:ext>
            </a:extLst>
          </p:cNvPr>
          <p:cNvSpPr/>
          <p:nvPr/>
        </p:nvSpPr>
        <p:spPr>
          <a:xfrm>
            <a:off x="5389693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50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F09528-23A5-45F4-90E5-FF2D8FDDD8D3}"/>
              </a:ext>
            </a:extLst>
          </p:cNvPr>
          <p:cNvSpPr/>
          <p:nvPr/>
        </p:nvSpPr>
        <p:spPr>
          <a:xfrm>
            <a:off x="7693216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66CC57-42B8-40A9-8BCE-1E27322B47BD}"/>
              </a:ext>
            </a:extLst>
          </p:cNvPr>
          <p:cNvSpPr/>
          <p:nvPr/>
        </p:nvSpPr>
        <p:spPr>
          <a:xfrm>
            <a:off x="9996739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152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3EEACF-A438-43BA-9B32-E7DEECD47541}"/>
              </a:ext>
            </a:extLst>
          </p:cNvPr>
          <p:cNvSpPr/>
          <p:nvPr/>
        </p:nvSpPr>
        <p:spPr>
          <a:xfrm>
            <a:off x="759697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ResNext50_32x4d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7DE026E-3AE7-4ED9-936F-0C56FCDCDFD2}"/>
              </a:ext>
            </a:extLst>
          </p:cNvPr>
          <p:cNvSpPr/>
          <p:nvPr/>
        </p:nvSpPr>
        <p:spPr>
          <a:xfrm>
            <a:off x="3058784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ResNext101_32x8d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CC19E8-3A3D-4F81-AAA4-DB9133D93457}"/>
              </a:ext>
            </a:extLst>
          </p:cNvPr>
          <p:cNvSpPr/>
          <p:nvPr/>
        </p:nvSpPr>
        <p:spPr>
          <a:xfrm>
            <a:off x="759697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A28E7B-5C0F-4109-9F89-0FBCAC486E6D}"/>
              </a:ext>
            </a:extLst>
          </p:cNvPr>
          <p:cNvSpPr/>
          <p:nvPr/>
        </p:nvSpPr>
        <p:spPr>
          <a:xfrm>
            <a:off x="3058784" y="4937860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EF665E-70B7-45F9-8931-FE027A20C5C7}"/>
              </a:ext>
            </a:extLst>
          </p:cNvPr>
          <p:cNvSpPr/>
          <p:nvPr/>
        </p:nvSpPr>
        <p:spPr>
          <a:xfrm>
            <a:off x="5389693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4B1B1B-35D1-43A7-859D-21DE549302DF}"/>
              </a:ext>
            </a:extLst>
          </p:cNvPr>
          <p:cNvSpPr/>
          <p:nvPr/>
        </p:nvSpPr>
        <p:spPr>
          <a:xfrm>
            <a:off x="7688780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201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3812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9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84924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765417" y="1712119"/>
            <a:ext cx="10661166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1, Epoch = 300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으로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늘리고 싶었으나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시간이 너무 오래 걸려 하지 못함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65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이미지를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그러나 시간이 너무 오래 걸려 그 외 나머지는 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이미지만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87C2B-2437-4D1D-B9CA-559FB891D0D6}"/>
              </a:ext>
            </a:extLst>
          </p:cNvPr>
          <p:cNvSpPr txBox="1"/>
          <p:nvPr/>
        </p:nvSpPr>
        <p:spPr>
          <a:xfrm>
            <a:off x="986427" y="3815793"/>
            <a:ext cx="35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실행할 수 없는 </a:t>
            </a:r>
            <a:r>
              <a:rPr lang="en-US" altLang="ko-KR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D34779B-133E-494B-AF0F-2F51AD320F70}"/>
              </a:ext>
            </a:extLst>
          </p:cNvPr>
          <p:cNvSpPr/>
          <p:nvPr/>
        </p:nvSpPr>
        <p:spPr>
          <a:xfrm>
            <a:off x="522251" y="385288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41A59-09BF-4979-84AA-154FC8BD80D5}"/>
              </a:ext>
            </a:extLst>
          </p:cNvPr>
          <p:cNvSpPr txBox="1"/>
          <p:nvPr/>
        </p:nvSpPr>
        <p:spPr>
          <a:xfrm>
            <a:off x="765417" y="4920488"/>
            <a:ext cx="10661166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103F8-8B3A-4F50-B619-388534CA0151}"/>
              </a:ext>
            </a:extLst>
          </p:cNvPr>
          <p:cNvSpPr txBox="1"/>
          <p:nvPr/>
        </p:nvSpPr>
        <p:spPr>
          <a:xfrm>
            <a:off x="765417" y="4394655"/>
            <a:ext cx="10661166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코드가 실행되지 않았다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 것 같다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12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7692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8063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4049695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365270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371367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374147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4049695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4049695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419374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71982"/>
            <a:ext cx="189080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</a:t>
            </a:r>
            <a:r>
              <a:rPr lang="en-US" altLang="ko-KR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sNet5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</p:txBody>
      </p:sp>
    </p:spTree>
    <p:extLst>
      <p:ext uri="{BB962C8B-B14F-4D97-AF65-F5344CB8AC3E}">
        <p14:creationId xmlns:p14="http://schemas.microsoft.com/office/powerpoint/2010/main" val="309176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03833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BD1691D-48A1-4AAE-AB94-D39DD1A7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585" y="1088804"/>
            <a:ext cx="5018891" cy="266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85AE8B-03CE-462B-ADF2-05270101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2132" y="1028364"/>
            <a:ext cx="2894854" cy="2815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EF605-6977-4D71-8353-96ECA9E3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1584" y="3932387"/>
            <a:ext cx="5018891" cy="2666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8C4D-DBDB-4F96-A945-93715AB50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8915" y="3882009"/>
            <a:ext cx="2894854" cy="28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726</Words>
  <Application>Microsoft Office PowerPoint</Application>
  <PresentationFormat>와이드스크린</PresentationFormat>
  <Paragraphs>276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22</cp:revision>
  <dcterms:created xsi:type="dcterms:W3CDTF">2017-10-17T05:04:17Z</dcterms:created>
  <dcterms:modified xsi:type="dcterms:W3CDTF">2021-08-02T06:01:33Z</dcterms:modified>
</cp:coreProperties>
</file>